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sldIdLst>
    <p:sldId id="256" r:id="rId2"/>
    <p:sldId id="269" r:id="rId3"/>
    <p:sldId id="257" r:id="rId4"/>
    <p:sldId id="271" r:id="rId5"/>
    <p:sldId id="291" r:id="rId6"/>
    <p:sldId id="282" r:id="rId7"/>
    <p:sldId id="293" r:id="rId8"/>
    <p:sldId id="272" r:id="rId9"/>
    <p:sldId id="263" r:id="rId10"/>
    <p:sldId id="264" r:id="rId11"/>
    <p:sldId id="273" r:id="rId12"/>
    <p:sldId id="295" r:id="rId13"/>
    <p:sldId id="281" r:id="rId14"/>
    <p:sldId id="265" r:id="rId15"/>
    <p:sldId id="284" r:id="rId16"/>
    <p:sldId id="266" r:id="rId17"/>
    <p:sldId id="267" r:id="rId18"/>
    <p:sldId id="296" r:id="rId19"/>
    <p:sldId id="274" r:id="rId20"/>
    <p:sldId id="268" r:id="rId21"/>
    <p:sldId id="294" r:id="rId22"/>
    <p:sldId id="260" r:id="rId23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A5"/>
    <a:srgbClr val="009999"/>
    <a:srgbClr val="4FA2DB"/>
    <a:srgbClr val="0063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491298-13A0-41D9-8F21-A19C05476DB9}" type="doc">
      <dgm:prSet loTypeId="urn:microsoft.com/office/officeart/2005/8/layout/hierarchy5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EEBEA98-368D-412C-8EE0-6CE9DC3CDC7D}">
      <dgm:prSet phldrT="[Tekst]" custT="1"/>
      <dgm:spPr>
        <a:solidFill>
          <a:srgbClr val="00A6AA"/>
        </a:solidFill>
      </dgm:spPr>
      <dgm:t>
        <a:bodyPr/>
        <a:lstStyle/>
        <a:p>
          <a:r>
            <a:rPr lang="pl-PL" sz="1800" dirty="0" err="1">
              <a:latin typeface="+mj-lt"/>
            </a:rPr>
            <a:t>Submittion</a:t>
          </a:r>
          <a:r>
            <a:rPr lang="pl-PL" sz="1800" dirty="0">
              <a:latin typeface="+mj-lt"/>
            </a:rPr>
            <a:t> of </a:t>
          </a:r>
          <a:r>
            <a:rPr lang="pl-PL" sz="1800" dirty="0" err="1">
              <a:latin typeface="+mj-lt"/>
            </a:rPr>
            <a:t>application</a:t>
          </a:r>
          <a:endParaRPr lang="pl-PL" sz="1800" dirty="0">
            <a:latin typeface="+mj-lt"/>
          </a:endParaRPr>
        </a:p>
      </dgm:t>
    </dgm:pt>
    <dgm:pt modelId="{83CCB026-C6B2-47AC-946B-B47E03BE87F0}" type="parTrans" cxnId="{57D52929-699C-469F-8439-31E171FB4072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50BA9D27-99F0-4A5E-80D1-BBAF4F19C688}" type="sibTrans" cxnId="{57D52929-699C-469F-8439-31E171FB4072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F8E3C14B-11B3-4651-970D-CECCAFBCD8E7}">
      <dgm:prSet phldrT="[Tekst]" custT="1"/>
      <dgm:spPr>
        <a:solidFill>
          <a:srgbClr val="0083A5"/>
        </a:solidFill>
      </dgm:spPr>
      <dgm:t>
        <a:bodyPr/>
        <a:lstStyle/>
        <a:p>
          <a:r>
            <a:rPr lang="pl-PL" sz="2400" dirty="0" err="1">
              <a:latin typeface="+mj-lt"/>
            </a:rPr>
            <a:t>Where</a:t>
          </a:r>
          <a:r>
            <a:rPr lang="pl-PL" sz="2400" dirty="0">
              <a:latin typeface="+mj-lt"/>
            </a:rPr>
            <a:t>?</a:t>
          </a:r>
        </a:p>
      </dgm:t>
    </dgm:pt>
    <dgm:pt modelId="{A7F42FB6-8CE3-4E8D-B305-52BEFB1A7E7A}" type="parTrans" cxnId="{D5E268DC-828F-480D-9DF5-CB4CD58E1A03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F1BBB2B8-90F6-4EE2-A230-28D9DBD93AF8}" type="sibTrans" cxnId="{D5E268DC-828F-480D-9DF5-CB4CD58E1A03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D01F1A1D-D2F8-46E3-B31E-9CA79DE8386E}">
      <dgm:prSet phldrT="[Tekst]"/>
      <dgm:spPr>
        <a:solidFill>
          <a:srgbClr val="00638E"/>
        </a:solidFill>
      </dgm:spPr>
      <dgm:t>
        <a:bodyPr/>
        <a:lstStyle/>
        <a:p>
          <a:r>
            <a:rPr lang="pl-PL" dirty="0">
              <a:latin typeface="+mj-lt"/>
            </a:rPr>
            <a:t>Poznań and </a:t>
          </a:r>
          <a:r>
            <a:rPr lang="pl-PL" dirty="0" err="1">
              <a:latin typeface="+mj-lt"/>
            </a:rPr>
            <a:t>regional</a:t>
          </a:r>
          <a:r>
            <a:rPr lang="pl-PL" dirty="0">
              <a:latin typeface="+mj-lt"/>
            </a:rPr>
            <a:t> </a:t>
          </a:r>
          <a:r>
            <a:rPr lang="pl-PL" dirty="0" err="1">
              <a:latin typeface="+mj-lt"/>
            </a:rPr>
            <a:t>offices</a:t>
          </a:r>
          <a:r>
            <a:rPr lang="pl-PL" dirty="0">
              <a:latin typeface="+mj-lt"/>
            </a:rPr>
            <a:t> in Kalisz, Konin, Leszno, Piła</a:t>
          </a:r>
        </a:p>
      </dgm:t>
    </dgm:pt>
    <dgm:pt modelId="{AF1E3269-13E7-43BF-8838-02CAC8BA62A5}" type="parTrans" cxnId="{060EB18C-58AA-43E0-B93F-DA9A4514F4A7}">
      <dgm:prSet/>
      <dgm:spPr>
        <a:ln w="19050">
          <a:solidFill>
            <a:srgbClr val="00638E"/>
          </a:solidFill>
        </a:ln>
      </dgm:spPr>
      <dgm:t>
        <a:bodyPr/>
        <a:lstStyle/>
        <a:p>
          <a:endParaRPr lang="pl-PL">
            <a:latin typeface="+mj-lt"/>
          </a:endParaRPr>
        </a:p>
      </dgm:t>
    </dgm:pt>
    <dgm:pt modelId="{A5EADACC-ED8C-4F2C-966B-F56D3718DE0E}" type="sibTrans" cxnId="{060EB18C-58AA-43E0-B93F-DA9A4514F4A7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C894C86D-EF15-4143-A6C2-305B77E6A1CA}">
      <dgm:prSet phldrT="[Tekst]" custT="1"/>
      <dgm:spPr>
        <a:solidFill>
          <a:srgbClr val="0083A5"/>
        </a:solidFill>
      </dgm:spPr>
      <dgm:t>
        <a:bodyPr/>
        <a:lstStyle/>
        <a:p>
          <a:r>
            <a:rPr lang="pl-PL" sz="2400" dirty="0">
              <a:latin typeface="+mj-lt"/>
            </a:rPr>
            <a:t>How?</a:t>
          </a:r>
        </a:p>
      </dgm:t>
    </dgm:pt>
    <dgm:pt modelId="{8F2472D7-2D83-410C-9CF7-BF86879A15E8}" type="parTrans" cxnId="{848BA901-6FEA-4B19-8D2B-35087A76E2EA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59D82471-063D-4DC6-BD33-B2D53517F71A}" type="sibTrans" cxnId="{848BA901-6FEA-4B19-8D2B-35087A76E2EA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368EC58E-D881-49A3-A1BE-67FCD9A90566}">
      <dgm:prSet phldrT="[Tekst]"/>
      <dgm:spPr>
        <a:solidFill>
          <a:srgbClr val="00638E"/>
        </a:solidFill>
      </dgm:spPr>
      <dgm:t>
        <a:bodyPr/>
        <a:lstStyle/>
        <a:p>
          <a:br>
            <a:rPr lang="pl-PL" dirty="0">
              <a:latin typeface="+mj-lt"/>
            </a:rPr>
          </a:br>
          <a:r>
            <a:rPr lang="pl-PL" dirty="0">
              <a:latin typeface="+mj-lt"/>
            </a:rPr>
            <a:t>In person</a:t>
          </a:r>
        </a:p>
      </dgm:t>
    </dgm:pt>
    <dgm:pt modelId="{1C8125A6-1F8B-4C08-B15F-85BBE818D029}" type="parTrans" cxnId="{8BD83979-5D91-4DD4-9AE5-BE01189A9DDC}">
      <dgm:prSet/>
      <dgm:spPr>
        <a:ln w="15875">
          <a:solidFill>
            <a:srgbClr val="00638E"/>
          </a:solidFill>
        </a:ln>
      </dgm:spPr>
      <dgm:t>
        <a:bodyPr/>
        <a:lstStyle/>
        <a:p>
          <a:endParaRPr lang="pl-PL">
            <a:latin typeface="+mj-lt"/>
          </a:endParaRPr>
        </a:p>
      </dgm:t>
    </dgm:pt>
    <dgm:pt modelId="{1C3B37F5-FC3F-4373-9E8D-2F97BC643D12}" type="sibTrans" cxnId="{8BD83979-5D91-4DD4-9AE5-BE01189A9DDC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C8328C8E-1674-4824-9653-1DC1C74486CF}">
      <dgm:prSet phldrT="[Tekst]"/>
      <dgm:spPr>
        <a:solidFill>
          <a:srgbClr val="00638E"/>
        </a:solidFill>
      </dgm:spPr>
      <dgm:t>
        <a:bodyPr/>
        <a:lstStyle/>
        <a:p>
          <a:r>
            <a:rPr lang="pl-PL" dirty="0">
              <a:latin typeface="+mj-lt"/>
            </a:rPr>
            <a:t>Via post (</a:t>
          </a:r>
          <a:r>
            <a:rPr lang="pl-PL" dirty="0" err="1">
              <a:latin typeface="+mj-lt"/>
            </a:rPr>
            <a:t>procedure</a:t>
          </a:r>
          <a:r>
            <a:rPr lang="pl-PL" dirty="0">
              <a:latin typeface="+mj-lt"/>
            </a:rPr>
            <a:t> </a:t>
          </a:r>
          <a:r>
            <a:rPr lang="pl-PL" dirty="0" err="1">
              <a:latin typeface="+mj-lt"/>
            </a:rPr>
            <a:t>last</a:t>
          </a:r>
          <a:r>
            <a:rPr lang="pl-PL" dirty="0">
              <a:latin typeface="+mj-lt"/>
            </a:rPr>
            <a:t> </a:t>
          </a:r>
          <a:r>
            <a:rPr lang="pl-PL" dirty="0" err="1">
              <a:latin typeface="+mj-lt"/>
            </a:rPr>
            <a:t>longer</a:t>
          </a:r>
          <a:r>
            <a:rPr lang="pl-PL" dirty="0">
              <a:latin typeface="+mj-lt"/>
            </a:rPr>
            <a:t>) – </a:t>
          </a:r>
          <a:r>
            <a:rPr lang="pl-PL" dirty="0" err="1">
              <a:latin typeface="+mj-lt"/>
            </a:rPr>
            <a:t>later</a:t>
          </a:r>
          <a:r>
            <a:rPr lang="pl-PL" dirty="0">
              <a:latin typeface="+mj-lt"/>
            </a:rPr>
            <a:t> o</a:t>
          </a:r>
          <a:r>
            <a:rPr lang="en-US" dirty="0" err="1">
              <a:latin typeface="+mj-lt"/>
            </a:rPr>
            <a:t>riginals</a:t>
          </a:r>
          <a:r>
            <a:rPr lang="en-US" dirty="0">
              <a:latin typeface="+mj-lt"/>
            </a:rPr>
            <a:t> of </a:t>
          </a:r>
          <a:r>
            <a:rPr lang="pl-PL" dirty="0" err="1">
              <a:latin typeface="+mj-lt"/>
            </a:rPr>
            <a:t>passport</a:t>
          </a:r>
          <a:r>
            <a:rPr lang="en-US" dirty="0">
              <a:latin typeface="+mj-lt"/>
            </a:rPr>
            <a:t> must be presented and fingerprints are required to be provided</a:t>
          </a:r>
          <a:endParaRPr lang="pl-PL" dirty="0">
            <a:latin typeface="+mj-lt"/>
          </a:endParaRPr>
        </a:p>
      </dgm:t>
    </dgm:pt>
    <dgm:pt modelId="{0980501D-7E97-4FE4-BD8B-37DD5C740C72}" type="parTrans" cxnId="{794F64E0-BC55-4B0C-85C9-D77EE72F2022}">
      <dgm:prSet/>
      <dgm:spPr>
        <a:ln w="15875">
          <a:solidFill>
            <a:srgbClr val="00638E"/>
          </a:solidFill>
        </a:ln>
      </dgm:spPr>
      <dgm:t>
        <a:bodyPr/>
        <a:lstStyle/>
        <a:p>
          <a:endParaRPr lang="pl-PL">
            <a:latin typeface="+mj-lt"/>
          </a:endParaRPr>
        </a:p>
      </dgm:t>
    </dgm:pt>
    <dgm:pt modelId="{1EBEF085-9547-4D75-AC79-06F73011A062}" type="sibTrans" cxnId="{794F64E0-BC55-4B0C-85C9-D77EE72F2022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4463B702-5434-411F-AA79-EBF91D14A184}">
      <dgm:prSet phldrT="[Tekst]" custT="1"/>
      <dgm:spPr>
        <a:solidFill>
          <a:srgbClr val="0083A5"/>
        </a:solidFill>
      </dgm:spPr>
      <dgm:t>
        <a:bodyPr/>
        <a:lstStyle/>
        <a:p>
          <a:r>
            <a:rPr lang="pl-PL" sz="2400" dirty="0" err="1">
              <a:latin typeface="+mj-lt"/>
            </a:rPr>
            <a:t>When</a:t>
          </a:r>
          <a:r>
            <a:rPr lang="pl-PL" sz="2400" dirty="0">
              <a:latin typeface="+mj-lt"/>
            </a:rPr>
            <a:t>?</a:t>
          </a:r>
        </a:p>
      </dgm:t>
    </dgm:pt>
    <dgm:pt modelId="{8BC05D15-E966-4E96-8F88-E03FBD5F772D}" type="parTrans" cxnId="{A5161E25-C93A-4E38-8754-9ADE8A3DDB1A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E65BF059-BF26-47DD-9102-8A1633E34541}" type="sibTrans" cxnId="{A5161E25-C93A-4E38-8754-9ADE8A3DDB1A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48B5FB13-E580-42D1-A6FB-16B7B609AD85}">
      <dgm:prSet phldrT="[Tekst]"/>
      <dgm:spPr>
        <a:solidFill>
          <a:srgbClr val="00638E"/>
        </a:solidFill>
      </dgm:spPr>
      <dgm:t>
        <a:bodyPr/>
        <a:lstStyle/>
        <a:p>
          <a:r>
            <a:rPr lang="en-US" dirty="0">
              <a:latin typeface="+mj-lt"/>
            </a:rPr>
            <a:t>no later than on the last day before the expiration of visa, non-visa traffic, residence card</a:t>
          </a:r>
          <a:endParaRPr lang="pl-PL" dirty="0">
            <a:latin typeface="+mj-lt"/>
          </a:endParaRPr>
        </a:p>
      </dgm:t>
    </dgm:pt>
    <dgm:pt modelId="{052B1893-C6D4-4CD7-B766-8F5DFFC09FCD}" type="parTrans" cxnId="{E4EC1019-207B-4549-91A2-950150E69ABC}">
      <dgm:prSet/>
      <dgm:spPr>
        <a:ln w="15875">
          <a:solidFill>
            <a:srgbClr val="00638E"/>
          </a:solidFill>
        </a:ln>
      </dgm:spPr>
      <dgm:t>
        <a:bodyPr/>
        <a:lstStyle/>
        <a:p>
          <a:endParaRPr lang="pl-PL">
            <a:latin typeface="+mj-lt"/>
          </a:endParaRPr>
        </a:p>
      </dgm:t>
    </dgm:pt>
    <dgm:pt modelId="{A3C66F25-C64D-4C44-AB16-554A314FC1A0}" type="sibTrans" cxnId="{E4EC1019-207B-4549-91A2-950150E69ABC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2291E4D7-E32D-47E4-AC6A-77A8761A3B31}">
      <dgm:prSet phldrT="[Tekst]" custT="1"/>
      <dgm:spPr>
        <a:solidFill>
          <a:srgbClr val="00638E"/>
        </a:solidFill>
      </dgm:spPr>
      <dgm:t>
        <a:bodyPr/>
        <a:lstStyle/>
        <a:p>
          <a:pPr algn="ctr"/>
          <a:r>
            <a:rPr lang="en-US" sz="1000" dirty="0">
              <a:latin typeface="+mj-lt"/>
            </a:rPr>
            <a:t>the appointment to apply needs to be set through: </a:t>
          </a:r>
          <a:r>
            <a:rPr lang="pl-PL" sz="1100" b="1" dirty="0">
              <a:latin typeface="+mj-lt"/>
            </a:rPr>
            <a:t>1)</a:t>
          </a:r>
          <a:r>
            <a:rPr lang="pl-PL" sz="11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https://www.poznan.uw.gov.pl/rejestracja</a:t>
          </a:r>
          <a:r>
            <a:rPr lang="pl-PL" sz="1100" b="1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rPr>
            <a:t>/ </a:t>
          </a:r>
        </a:p>
        <a:p>
          <a:pPr algn="ctr"/>
          <a:r>
            <a:rPr lang="pl-PL" sz="1100" b="1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rPr>
            <a:t>2) </a:t>
          </a:r>
          <a:r>
            <a:rPr lang="pl-PL" sz="11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FOR STUDENTS ONLY – AMU </a:t>
          </a:r>
          <a:r>
            <a:rPr lang="pl-PL" sz="1100" b="1" dirty="0" err="1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Welcome</a:t>
          </a:r>
          <a:r>
            <a:rPr lang="pl-PL" sz="11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Center*</a:t>
          </a:r>
          <a:endParaRPr lang="pl-PL" sz="1100" b="1" dirty="0">
            <a:solidFill>
              <a:schemeClr val="accent1">
                <a:lumMod val="40000"/>
                <a:lumOff val="60000"/>
              </a:schemeClr>
            </a:solidFill>
            <a:latin typeface="+mj-lt"/>
          </a:endParaRPr>
        </a:p>
      </dgm:t>
    </dgm:pt>
    <dgm:pt modelId="{35D85C7E-D781-43C9-80CF-86AC4BE076E6}" type="parTrans" cxnId="{D078BBE0-AF12-49C7-9C35-AB629916B6E5}">
      <dgm:prSet/>
      <dgm:spPr>
        <a:ln>
          <a:solidFill>
            <a:srgbClr val="00638E"/>
          </a:solidFill>
        </a:ln>
      </dgm:spPr>
      <dgm:t>
        <a:bodyPr/>
        <a:lstStyle/>
        <a:p>
          <a:endParaRPr lang="pl-PL">
            <a:latin typeface="+mj-lt"/>
          </a:endParaRPr>
        </a:p>
      </dgm:t>
    </dgm:pt>
    <dgm:pt modelId="{70F4639E-A3C2-401F-9C8F-AFF2DD8151D8}" type="sibTrans" cxnId="{D078BBE0-AF12-49C7-9C35-AB629916B6E5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A43555E2-F5BC-4324-BA07-A1F7F80A847C}">
      <dgm:prSet phldrT="[Tekst]"/>
      <dgm:spPr>
        <a:solidFill>
          <a:srgbClr val="00638E"/>
        </a:solidFill>
      </dgm:spPr>
      <dgm:t>
        <a:bodyPr/>
        <a:lstStyle/>
        <a:p>
          <a:r>
            <a:rPr lang="pl-PL" dirty="0" err="1">
              <a:latin typeface="+mj-lt"/>
            </a:rPr>
            <a:t>Appointment</a:t>
          </a:r>
          <a:r>
            <a:rPr lang="pl-PL" dirty="0">
              <a:latin typeface="+mj-lt"/>
            </a:rPr>
            <a:t> for </a:t>
          </a:r>
          <a:r>
            <a:rPr lang="pl-PL" dirty="0" err="1">
              <a:latin typeface="+mj-lt"/>
            </a:rPr>
            <a:t>fingerprint</a:t>
          </a:r>
          <a:r>
            <a:rPr lang="pl-PL" dirty="0">
              <a:latin typeface="+mj-lt"/>
            </a:rPr>
            <a:t> – </a:t>
          </a:r>
          <a:r>
            <a:rPr lang="pl-PL" dirty="0" err="1">
              <a:latin typeface="+mj-lt"/>
            </a:rPr>
            <a:t>setting</a:t>
          </a:r>
          <a:r>
            <a:rPr lang="pl-PL" dirty="0">
              <a:latin typeface="+mj-lt"/>
            </a:rPr>
            <a:t> </a:t>
          </a:r>
          <a:r>
            <a:rPr lang="pl-PL" dirty="0" err="1">
              <a:latin typeface="+mj-lt"/>
            </a:rPr>
            <a:t>appointment</a:t>
          </a:r>
          <a:r>
            <a:rPr lang="pl-PL" dirty="0">
              <a:latin typeface="+mj-lt"/>
            </a:rPr>
            <a:t> via </a:t>
          </a:r>
          <a:r>
            <a:rPr lang="pl-PL" dirty="0" err="1">
              <a:latin typeface="+mj-lt"/>
            </a:rPr>
            <a:t>case</a:t>
          </a:r>
          <a:r>
            <a:rPr lang="pl-PL" dirty="0">
              <a:latin typeface="+mj-lt"/>
            </a:rPr>
            <a:t> status </a:t>
          </a:r>
          <a:r>
            <a:rPr lang="pl-PL" dirty="0" err="1">
              <a:latin typeface="+mj-lt"/>
            </a:rPr>
            <a:t>tracking</a:t>
          </a:r>
          <a:r>
            <a:rPr lang="pl-PL" dirty="0">
              <a:latin typeface="+mj-lt"/>
            </a:rPr>
            <a:t> portal </a:t>
          </a:r>
          <a:r>
            <a:rPr lang="pl-PL" dirty="0" err="1">
              <a:latin typeface="+mj-lt"/>
            </a:rPr>
            <a:t>after</a:t>
          </a:r>
          <a:r>
            <a:rPr lang="pl-PL" dirty="0">
              <a:latin typeface="+mj-lt"/>
            </a:rPr>
            <a:t> </a:t>
          </a:r>
          <a:r>
            <a:rPr lang="pl-PL" dirty="0" err="1">
              <a:latin typeface="+mj-lt"/>
            </a:rPr>
            <a:t>receiving</a:t>
          </a:r>
          <a:r>
            <a:rPr lang="pl-PL" dirty="0">
              <a:latin typeface="+mj-lt"/>
            </a:rPr>
            <a:t> </a:t>
          </a:r>
          <a:r>
            <a:rPr lang="en-US" dirty="0">
              <a:latin typeface="+mj-lt"/>
            </a:rPr>
            <a:t>letter from our office</a:t>
          </a:r>
          <a:endParaRPr lang="pl-PL" dirty="0">
            <a:latin typeface="+mj-lt"/>
          </a:endParaRPr>
        </a:p>
      </dgm:t>
    </dgm:pt>
    <dgm:pt modelId="{D004374E-7646-41C5-9954-2BB22678B5CE}" type="parTrans" cxnId="{9D6B8273-96EA-466A-BEFC-ACE70FF87B1F}">
      <dgm:prSet/>
      <dgm:spPr>
        <a:ln>
          <a:solidFill>
            <a:srgbClr val="00638E"/>
          </a:solidFill>
        </a:ln>
      </dgm:spPr>
      <dgm:t>
        <a:bodyPr/>
        <a:lstStyle/>
        <a:p>
          <a:endParaRPr lang="pl-PL">
            <a:latin typeface="+mj-lt"/>
          </a:endParaRPr>
        </a:p>
      </dgm:t>
    </dgm:pt>
    <dgm:pt modelId="{BC7B0C7E-FEC5-4F46-AA8B-A7D578CAD89D}" type="sibTrans" cxnId="{9D6B8273-96EA-466A-BEFC-ACE70FF87B1F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8A0A1317-F75B-46B3-AEF1-B6E23050773D}" type="pres">
      <dgm:prSet presAssocID="{5B491298-13A0-41D9-8F21-A19C05476DB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40C1520-2A14-4141-9033-DE946192C932}" type="pres">
      <dgm:prSet presAssocID="{5B491298-13A0-41D9-8F21-A19C05476DB9}" presName="hierFlow" presStyleCnt="0"/>
      <dgm:spPr/>
    </dgm:pt>
    <dgm:pt modelId="{99D39FF8-547E-4C02-B6CF-378918224651}" type="pres">
      <dgm:prSet presAssocID="{5B491298-13A0-41D9-8F21-A19C05476DB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401F649-CD96-4EFA-8BE8-6B7F82EBDA2B}" type="pres">
      <dgm:prSet presAssocID="{3EEBEA98-368D-412C-8EE0-6CE9DC3CDC7D}" presName="Name17" presStyleCnt="0"/>
      <dgm:spPr/>
    </dgm:pt>
    <dgm:pt modelId="{C8EC93D4-9F0D-4FC2-94BE-F2034BB71DF9}" type="pres">
      <dgm:prSet presAssocID="{3EEBEA98-368D-412C-8EE0-6CE9DC3CDC7D}" presName="level1Shape" presStyleLbl="node0" presStyleIdx="0" presStyleCnt="1">
        <dgm:presLayoutVars>
          <dgm:chPref val="3"/>
        </dgm:presLayoutVars>
      </dgm:prSet>
      <dgm:spPr/>
    </dgm:pt>
    <dgm:pt modelId="{A8BE38F5-C694-4F04-BB5F-4D79259F8A14}" type="pres">
      <dgm:prSet presAssocID="{3EEBEA98-368D-412C-8EE0-6CE9DC3CDC7D}" presName="hierChild2" presStyleCnt="0"/>
      <dgm:spPr/>
    </dgm:pt>
    <dgm:pt modelId="{1A65E324-942B-4E01-BF1F-3AD13C81DB28}" type="pres">
      <dgm:prSet presAssocID="{A7F42FB6-8CE3-4E8D-B305-52BEFB1A7E7A}" presName="Name25" presStyleLbl="parChTrans1D2" presStyleIdx="0" presStyleCnt="3"/>
      <dgm:spPr/>
    </dgm:pt>
    <dgm:pt modelId="{F0C6C2D4-9326-44F2-9765-352301D4B73D}" type="pres">
      <dgm:prSet presAssocID="{A7F42FB6-8CE3-4E8D-B305-52BEFB1A7E7A}" presName="connTx" presStyleLbl="parChTrans1D2" presStyleIdx="0" presStyleCnt="3"/>
      <dgm:spPr/>
    </dgm:pt>
    <dgm:pt modelId="{7C1E39EF-C2ED-417D-8B75-FFE6BAD395EF}" type="pres">
      <dgm:prSet presAssocID="{F8E3C14B-11B3-4651-970D-CECCAFBCD8E7}" presName="Name30" presStyleCnt="0"/>
      <dgm:spPr/>
    </dgm:pt>
    <dgm:pt modelId="{4DB26918-EFD3-4880-8B9F-0377C8D76B79}" type="pres">
      <dgm:prSet presAssocID="{F8E3C14B-11B3-4651-970D-CECCAFBCD8E7}" presName="level2Shape" presStyleLbl="node2" presStyleIdx="0" presStyleCnt="3"/>
      <dgm:spPr/>
    </dgm:pt>
    <dgm:pt modelId="{37B7885D-5791-4333-B1F4-95407C1BE4FA}" type="pres">
      <dgm:prSet presAssocID="{F8E3C14B-11B3-4651-970D-CECCAFBCD8E7}" presName="hierChild3" presStyleCnt="0"/>
      <dgm:spPr/>
    </dgm:pt>
    <dgm:pt modelId="{5C6B95F2-4523-4295-AEEB-89D89769DB70}" type="pres">
      <dgm:prSet presAssocID="{AF1E3269-13E7-43BF-8838-02CAC8BA62A5}" presName="Name25" presStyleLbl="parChTrans1D3" presStyleIdx="0" presStyleCnt="4"/>
      <dgm:spPr/>
    </dgm:pt>
    <dgm:pt modelId="{5F367117-E377-4109-9550-27DE06CE87EF}" type="pres">
      <dgm:prSet presAssocID="{AF1E3269-13E7-43BF-8838-02CAC8BA62A5}" presName="connTx" presStyleLbl="parChTrans1D3" presStyleIdx="0" presStyleCnt="4"/>
      <dgm:spPr/>
    </dgm:pt>
    <dgm:pt modelId="{8989CBFE-8916-481A-9584-8E90B307A9BF}" type="pres">
      <dgm:prSet presAssocID="{D01F1A1D-D2F8-46E3-B31E-9CA79DE8386E}" presName="Name30" presStyleCnt="0"/>
      <dgm:spPr/>
    </dgm:pt>
    <dgm:pt modelId="{38C4D2DE-4F0C-41BB-AD3E-BFF63BB091CF}" type="pres">
      <dgm:prSet presAssocID="{D01F1A1D-D2F8-46E3-B31E-9CA79DE8386E}" presName="level2Shape" presStyleLbl="node3" presStyleIdx="0" presStyleCnt="4"/>
      <dgm:spPr/>
    </dgm:pt>
    <dgm:pt modelId="{B1F2766E-C95D-44A1-B2AD-60E702A5BB98}" type="pres">
      <dgm:prSet presAssocID="{D01F1A1D-D2F8-46E3-B31E-9CA79DE8386E}" presName="hierChild3" presStyleCnt="0"/>
      <dgm:spPr/>
    </dgm:pt>
    <dgm:pt modelId="{2047D734-5719-4F28-90A8-F9D20BC886FD}" type="pres">
      <dgm:prSet presAssocID="{8F2472D7-2D83-410C-9CF7-BF86879A15E8}" presName="Name25" presStyleLbl="parChTrans1D2" presStyleIdx="1" presStyleCnt="3"/>
      <dgm:spPr/>
    </dgm:pt>
    <dgm:pt modelId="{1CA97F43-DE9E-420F-BD8C-AD100B9A14C9}" type="pres">
      <dgm:prSet presAssocID="{8F2472D7-2D83-410C-9CF7-BF86879A15E8}" presName="connTx" presStyleLbl="parChTrans1D2" presStyleIdx="1" presStyleCnt="3"/>
      <dgm:spPr/>
    </dgm:pt>
    <dgm:pt modelId="{D00C47FE-727F-4AB1-9EC3-F94F3C2353CF}" type="pres">
      <dgm:prSet presAssocID="{C894C86D-EF15-4143-A6C2-305B77E6A1CA}" presName="Name30" presStyleCnt="0"/>
      <dgm:spPr/>
    </dgm:pt>
    <dgm:pt modelId="{F0C853F3-14BE-4DCF-B090-571663117105}" type="pres">
      <dgm:prSet presAssocID="{C894C86D-EF15-4143-A6C2-305B77E6A1CA}" presName="level2Shape" presStyleLbl="node2" presStyleIdx="1" presStyleCnt="3"/>
      <dgm:spPr/>
    </dgm:pt>
    <dgm:pt modelId="{23E50E8A-DAC6-4B85-9AF1-D75EDA024F92}" type="pres">
      <dgm:prSet presAssocID="{C894C86D-EF15-4143-A6C2-305B77E6A1CA}" presName="hierChild3" presStyleCnt="0"/>
      <dgm:spPr/>
    </dgm:pt>
    <dgm:pt modelId="{C23B02D2-6F67-4D59-811C-35EF67E009DC}" type="pres">
      <dgm:prSet presAssocID="{1C8125A6-1F8B-4C08-B15F-85BBE818D029}" presName="Name25" presStyleLbl="parChTrans1D3" presStyleIdx="1" presStyleCnt="4"/>
      <dgm:spPr/>
    </dgm:pt>
    <dgm:pt modelId="{28525AD9-8ED5-48EC-8E98-484697C7A784}" type="pres">
      <dgm:prSet presAssocID="{1C8125A6-1F8B-4C08-B15F-85BBE818D029}" presName="connTx" presStyleLbl="parChTrans1D3" presStyleIdx="1" presStyleCnt="4"/>
      <dgm:spPr/>
    </dgm:pt>
    <dgm:pt modelId="{B10CB29D-0321-4A7E-9046-EA0BF28B30E7}" type="pres">
      <dgm:prSet presAssocID="{368EC58E-D881-49A3-A1BE-67FCD9A90566}" presName="Name30" presStyleCnt="0"/>
      <dgm:spPr/>
    </dgm:pt>
    <dgm:pt modelId="{04F512E5-C968-4ECB-8F35-859A3CA0C377}" type="pres">
      <dgm:prSet presAssocID="{368EC58E-D881-49A3-A1BE-67FCD9A90566}" presName="level2Shape" presStyleLbl="node3" presStyleIdx="1" presStyleCnt="4"/>
      <dgm:spPr/>
    </dgm:pt>
    <dgm:pt modelId="{123178B6-D8E1-4185-AF52-7C53B783BCF0}" type="pres">
      <dgm:prSet presAssocID="{368EC58E-D881-49A3-A1BE-67FCD9A90566}" presName="hierChild3" presStyleCnt="0"/>
      <dgm:spPr/>
    </dgm:pt>
    <dgm:pt modelId="{AC4722C7-BC81-4DC6-AC88-5AB038CC465D}" type="pres">
      <dgm:prSet presAssocID="{35D85C7E-D781-43C9-80CF-86AC4BE076E6}" presName="Name25" presStyleLbl="parChTrans1D4" presStyleIdx="0" presStyleCnt="2"/>
      <dgm:spPr/>
    </dgm:pt>
    <dgm:pt modelId="{563131DD-C558-4004-90FF-E434E8CD1E1D}" type="pres">
      <dgm:prSet presAssocID="{35D85C7E-D781-43C9-80CF-86AC4BE076E6}" presName="connTx" presStyleLbl="parChTrans1D4" presStyleIdx="0" presStyleCnt="2"/>
      <dgm:spPr/>
    </dgm:pt>
    <dgm:pt modelId="{96E3CEDA-D95D-4FEC-A7E2-55CCA9F6D3F8}" type="pres">
      <dgm:prSet presAssocID="{2291E4D7-E32D-47E4-AC6A-77A8761A3B31}" presName="Name30" presStyleCnt="0"/>
      <dgm:spPr/>
    </dgm:pt>
    <dgm:pt modelId="{703D6FA2-C72D-44BE-AFB0-6970BC2B571E}" type="pres">
      <dgm:prSet presAssocID="{2291E4D7-E32D-47E4-AC6A-77A8761A3B31}" presName="level2Shape" presStyleLbl="node4" presStyleIdx="0" presStyleCnt="2" custScaleX="129866" custScaleY="202563"/>
      <dgm:spPr/>
    </dgm:pt>
    <dgm:pt modelId="{792D2C2A-B6C5-437A-A05F-D0D18203F2C9}" type="pres">
      <dgm:prSet presAssocID="{2291E4D7-E32D-47E4-AC6A-77A8761A3B31}" presName="hierChild3" presStyleCnt="0"/>
      <dgm:spPr/>
    </dgm:pt>
    <dgm:pt modelId="{C6F239AF-2842-436E-A32C-9A347D2C96F8}" type="pres">
      <dgm:prSet presAssocID="{0980501D-7E97-4FE4-BD8B-37DD5C740C72}" presName="Name25" presStyleLbl="parChTrans1D3" presStyleIdx="2" presStyleCnt="4"/>
      <dgm:spPr/>
    </dgm:pt>
    <dgm:pt modelId="{DA35BC6E-5292-45B1-86E4-5C10D0FCC1CB}" type="pres">
      <dgm:prSet presAssocID="{0980501D-7E97-4FE4-BD8B-37DD5C740C72}" presName="connTx" presStyleLbl="parChTrans1D3" presStyleIdx="2" presStyleCnt="4"/>
      <dgm:spPr/>
    </dgm:pt>
    <dgm:pt modelId="{3A6F2CC7-0FBE-428A-90B1-4876AD08FE63}" type="pres">
      <dgm:prSet presAssocID="{C8328C8E-1674-4824-9653-1DC1C74486CF}" presName="Name30" presStyleCnt="0"/>
      <dgm:spPr/>
    </dgm:pt>
    <dgm:pt modelId="{279EA419-0ECB-4D80-B78A-9B46A21704D4}" type="pres">
      <dgm:prSet presAssocID="{C8328C8E-1674-4824-9653-1DC1C74486CF}" presName="level2Shape" presStyleLbl="node3" presStyleIdx="2" presStyleCnt="4"/>
      <dgm:spPr/>
    </dgm:pt>
    <dgm:pt modelId="{41B5903E-7894-4A79-B4FC-A8ED46B4CB00}" type="pres">
      <dgm:prSet presAssocID="{C8328C8E-1674-4824-9653-1DC1C74486CF}" presName="hierChild3" presStyleCnt="0"/>
      <dgm:spPr/>
    </dgm:pt>
    <dgm:pt modelId="{9558C01E-32D2-4FA3-B8DB-17F03557B540}" type="pres">
      <dgm:prSet presAssocID="{D004374E-7646-41C5-9954-2BB22678B5CE}" presName="Name25" presStyleLbl="parChTrans1D4" presStyleIdx="1" presStyleCnt="2"/>
      <dgm:spPr/>
    </dgm:pt>
    <dgm:pt modelId="{9FEFF85E-FA73-4B85-977E-C7216DE36D7C}" type="pres">
      <dgm:prSet presAssocID="{D004374E-7646-41C5-9954-2BB22678B5CE}" presName="connTx" presStyleLbl="parChTrans1D4" presStyleIdx="1" presStyleCnt="2"/>
      <dgm:spPr/>
    </dgm:pt>
    <dgm:pt modelId="{622CCCFB-2729-48EB-8336-6043F99A6F18}" type="pres">
      <dgm:prSet presAssocID="{A43555E2-F5BC-4324-BA07-A1F7F80A847C}" presName="Name30" presStyleCnt="0"/>
      <dgm:spPr/>
    </dgm:pt>
    <dgm:pt modelId="{16357FB6-423B-4DF6-87EA-B417C10D49EF}" type="pres">
      <dgm:prSet presAssocID="{A43555E2-F5BC-4324-BA07-A1F7F80A847C}" presName="level2Shape" presStyleLbl="node4" presStyleIdx="1" presStyleCnt="2" custScaleY="224615" custLinFactNeighborX="1981" custLinFactNeighborY="66594"/>
      <dgm:spPr/>
    </dgm:pt>
    <dgm:pt modelId="{A1D3A753-C24F-4C92-B86B-13BAB31997CC}" type="pres">
      <dgm:prSet presAssocID="{A43555E2-F5BC-4324-BA07-A1F7F80A847C}" presName="hierChild3" presStyleCnt="0"/>
      <dgm:spPr/>
    </dgm:pt>
    <dgm:pt modelId="{0762F2FF-3755-49E2-8035-BF51FEF8D488}" type="pres">
      <dgm:prSet presAssocID="{8BC05D15-E966-4E96-8F88-E03FBD5F772D}" presName="Name25" presStyleLbl="parChTrans1D2" presStyleIdx="2" presStyleCnt="3"/>
      <dgm:spPr/>
    </dgm:pt>
    <dgm:pt modelId="{DBB2F7BA-90B0-496B-98AC-2011A4B055E9}" type="pres">
      <dgm:prSet presAssocID="{8BC05D15-E966-4E96-8F88-E03FBD5F772D}" presName="connTx" presStyleLbl="parChTrans1D2" presStyleIdx="2" presStyleCnt="3"/>
      <dgm:spPr/>
    </dgm:pt>
    <dgm:pt modelId="{2A7F5C2D-0B29-4F13-AEAB-724F9F27E07F}" type="pres">
      <dgm:prSet presAssocID="{4463B702-5434-411F-AA79-EBF91D14A184}" presName="Name30" presStyleCnt="0"/>
      <dgm:spPr/>
    </dgm:pt>
    <dgm:pt modelId="{E8572EB9-3448-4A29-B34B-5D1A8D1CE11B}" type="pres">
      <dgm:prSet presAssocID="{4463B702-5434-411F-AA79-EBF91D14A184}" presName="level2Shape" presStyleLbl="node2" presStyleIdx="2" presStyleCnt="3"/>
      <dgm:spPr/>
    </dgm:pt>
    <dgm:pt modelId="{E0EACC12-77E0-49D6-9DE3-E53B53D76399}" type="pres">
      <dgm:prSet presAssocID="{4463B702-5434-411F-AA79-EBF91D14A184}" presName="hierChild3" presStyleCnt="0"/>
      <dgm:spPr/>
    </dgm:pt>
    <dgm:pt modelId="{7E3E61B1-F2D8-4860-A48E-7521B559AFC7}" type="pres">
      <dgm:prSet presAssocID="{052B1893-C6D4-4CD7-B766-8F5DFFC09FCD}" presName="Name25" presStyleLbl="parChTrans1D3" presStyleIdx="3" presStyleCnt="4"/>
      <dgm:spPr/>
    </dgm:pt>
    <dgm:pt modelId="{CD21FFA9-6E4D-42A2-936C-A8E8C3B96CFD}" type="pres">
      <dgm:prSet presAssocID="{052B1893-C6D4-4CD7-B766-8F5DFFC09FCD}" presName="connTx" presStyleLbl="parChTrans1D3" presStyleIdx="3" presStyleCnt="4"/>
      <dgm:spPr/>
    </dgm:pt>
    <dgm:pt modelId="{98D9C7A7-5A6A-40AF-A4A8-888C10CC922A}" type="pres">
      <dgm:prSet presAssocID="{48B5FB13-E580-42D1-A6FB-16B7B609AD85}" presName="Name30" presStyleCnt="0"/>
      <dgm:spPr/>
    </dgm:pt>
    <dgm:pt modelId="{A395F7D0-E273-492C-8C34-FCEB22246C45}" type="pres">
      <dgm:prSet presAssocID="{48B5FB13-E580-42D1-A6FB-16B7B609AD85}" presName="level2Shape" presStyleLbl="node3" presStyleIdx="3" presStyleCnt="4"/>
      <dgm:spPr/>
    </dgm:pt>
    <dgm:pt modelId="{3BC551CD-CBEF-4BBD-96E7-71AE85169AC6}" type="pres">
      <dgm:prSet presAssocID="{48B5FB13-E580-42D1-A6FB-16B7B609AD85}" presName="hierChild3" presStyleCnt="0"/>
      <dgm:spPr/>
    </dgm:pt>
    <dgm:pt modelId="{E9448FD3-7863-4712-981E-5A37963B6B2D}" type="pres">
      <dgm:prSet presAssocID="{5B491298-13A0-41D9-8F21-A19C05476DB9}" presName="bgShapesFlow" presStyleCnt="0"/>
      <dgm:spPr/>
    </dgm:pt>
  </dgm:ptLst>
  <dgm:cxnLst>
    <dgm:cxn modelId="{848BA901-6FEA-4B19-8D2B-35087A76E2EA}" srcId="{3EEBEA98-368D-412C-8EE0-6CE9DC3CDC7D}" destId="{C894C86D-EF15-4143-A6C2-305B77E6A1CA}" srcOrd="1" destOrd="0" parTransId="{8F2472D7-2D83-410C-9CF7-BF86879A15E8}" sibTransId="{59D82471-063D-4DC6-BD33-B2D53517F71A}"/>
    <dgm:cxn modelId="{26B2410B-0C11-4DD9-A92F-CBF54060898F}" type="presOf" srcId="{48B5FB13-E580-42D1-A6FB-16B7B609AD85}" destId="{A395F7D0-E273-492C-8C34-FCEB22246C45}" srcOrd="0" destOrd="0" presId="urn:microsoft.com/office/officeart/2005/8/layout/hierarchy5"/>
    <dgm:cxn modelId="{9342B516-83DC-486C-B7DA-8BFFBE8219C2}" type="presOf" srcId="{5B491298-13A0-41D9-8F21-A19C05476DB9}" destId="{8A0A1317-F75B-46B3-AEF1-B6E23050773D}" srcOrd="0" destOrd="0" presId="urn:microsoft.com/office/officeart/2005/8/layout/hierarchy5"/>
    <dgm:cxn modelId="{E4EC1019-207B-4549-91A2-950150E69ABC}" srcId="{4463B702-5434-411F-AA79-EBF91D14A184}" destId="{48B5FB13-E580-42D1-A6FB-16B7B609AD85}" srcOrd="0" destOrd="0" parTransId="{052B1893-C6D4-4CD7-B766-8F5DFFC09FCD}" sibTransId="{A3C66F25-C64D-4C44-AB16-554A314FC1A0}"/>
    <dgm:cxn modelId="{C430801C-BDFD-495A-8530-DABFABAF6B6D}" type="presOf" srcId="{AF1E3269-13E7-43BF-8838-02CAC8BA62A5}" destId="{5C6B95F2-4523-4295-AEEB-89D89769DB70}" srcOrd="0" destOrd="0" presId="urn:microsoft.com/office/officeart/2005/8/layout/hierarchy5"/>
    <dgm:cxn modelId="{FA10D724-D65E-4CFE-A751-9858AC72AA57}" type="presOf" srcId="{A7F42FB6-8CE3-4E8D-B305-52BEFB1A7E7A}" destId="{1A65E324-942B-4E01-BF1F-3AD13C81DB28}" srcOrd="0" destOrd="0" presId="urn:microsoft.com/office/officeart/2005/8/layout/hierarchy5"/>
    <dgm:cxn modelId="{A5161E25-C93A-4E38-8754-9ADE8A3DDB1A}" srcId="{3EEBEA98-368D-412C-8EE0-6CE9DC3CDC7D}" destId="{4463B702-5434-411F-AA79-EBF91D14A184}" srcOrd="2" destOrd="0" parTransId="{8BC05D15-E966-4E96-8F88-E03FBD5F772D}" sibTransId="{E65BF059-BF26-47DD-9102-8A1633E34541}"/>
    <dgm:cxn modelId="{812FC628-1FF2-47D7-A8FA-C9D3DFF993BB}" type="presOf" srcId="{4463B702-5434-411F-AA79-EBF91D14A184}" destId="{E8572EB9-3448-4A29-B34B-5D1A8D1CE11B}" srcOrd="0" destOrd="0" presId="urn:microsoft.com/office/officeart/2005/8/layout/hierarchy5"/>
    <dgm:cxn modelId="{57D52929-699C-469F-8439-31E171FB4072}" srcId="{5B491298-13A0-41D9-8F21-A19C05476DB9}" destId="{3EEBEA98-368D-412C-8EE0-6CE9DC3CDC7D}" srcOrd="0" destOrd="0" parTransId="{83CCB026-C6B2-47AC-946B-B47E03BE87F0}" sibTransId="{50BA9D27-99F0-4A5E-80D1-BBAF4F19C688}"/>
    <dgm:cxn modelId="{F0EC312E-98A9-489D-8EE0-7DE6E7948497}" type="presOf" srcId="{D004374E-7646-41C5-9954-2BB22678B5CE}" destId="{9558C01E-32D2-4FA3-B8DB-17F03557B540}" srcOrd="0" destOrd="0" presId="urn:microsoft.com/office/officeart/2005/8/layout/hierarchy5"/>
    <dgm:cxn modelId="{BE313833-66E9-4583-BE21-2C80D3EF2665}" type="presOf" srcId="{8BC05D15-E966-4E96-8F88-E03FBD5F772D}" destId="{DBB2F7BA-90B0-496B-98AC-2011A4B055E9}" srcOrd="1" destOrd="0" presId="urn:microsoft.com/office/officeart/2005/8/layout/hierarchy5"/>
    <dgm:cxn modelId="{0C9A643E-CD3D-425A-979E-F30B4A4CAD87}" type="presOf" srcId="{3EEBEA98-368D-412C-8EE0-6CE9DC3CDC7D}" destId="{C8EC93D4-9F0D-4FC2-94BE-F2034BB71DF9}" srcOrd="0" destOrd="0" presId="urn:microsoft.com/office/officeart/2005/8/layout/hierarchy5"/>
    <dgm:cxn modelId="{94DD9A5F-E8FD-40E1-9F01-7EFBFCCE6071}" type="presOf" srcId="{368EC58E-D881-49A3-A1BE-67FCD9A90566}" destId="{04F512E5-C968-4ECB-8F35-859A3CA0C377}" srcOrd="0" destOrd="0" presId="urn:microsoft.com/office/officeart/2005/8/layout/hierarchy5"/>
    <dgm:cxn modelId="{B1511F61-CCC1-4A33-A440-999CBE5BD969}" type="presOf" srcId="{1C8125A6-1F8B-4C08-B15F-85BBE818D029}" destId="{28525AD9-8ED5-48EC-8E98-484697C7A784}" srcOrd="1" destOrd="0" presId="urn:microsoft.com/office/officeart/2005/8/layout/hierarchy5"/>
    <dgm:cxn modelId="{2B4F3444-AFC1-4BAA-BB30-525E0D4C48AC}" type="presOf" srcId="{1C8125A6-1F8B-4C08-B15F-85BBE818D029}" destId="{C23B02D2-6F67-4D59-811C-35EF67E009DC}" srcOrd="0" destOrd="0" presId="urn:microsoft.com/office/officeart/2005/8/layout/hierarchy5"/>
    <dgm:cxn modelId="{A24DA144-4CD7-4EEF-ACEB-8CDE24E8C393}" type="presOf" srcId="{D01F1A1D-D2F8-46E3-B31E-9CA79DE8386E}" destId="{38C4D2DE-4F0C-41BB-AD3E-BFF63BB091CF}" srcOrd="0" destOrd="0" presId="urn:microsoft.com/office/officeart/2005/8/layout/hierarchy5"/>
    <dgm:cxn modelId="{235DE665-A116-4D39-A08F-211456829C3C}" type="presOf" srcId="{A7F42FB6-8CE3-4E8D-B305-52BEFB1A7E7A}" destId="{F0C6C2D4-9326-44F2-9765-352301D4B73D}" srcOrd="1" destOrd="0" presId="urn:microsoft.com/office/officeart/2005/8/layout/hierarchy5"/>
    <dgm:cxn modelId="{88D41E68-F88B-4D44-B83E-ECF4AEE5ABCA}" type="presOf" srcId="{052B1893-C6D4-4CD7-B766-8F5DFFC09FCD}" destId="{7E3E61B1-F2D8-4860-A48E-7521B559AFC7}" srcOrd="0" destOrd="0" presId="urn:microsoft.com/office/officeart/2005/8/layout/hierarchy5"/>
    <dgm:cxn modelId="{E0132D4C-CC90-4E87-9B41-0BAACC869BC4}" type="presOf" srcId="{C894C86D-EF15-4143-A6C2-305B77E6A1CA}" destId="{F0C853F3-14BE-4DCF-B090-571663117105}" srcOrd="0" destOrd="0" presId="urn:microsoft.com/office/officeart/2005/8/layout/hierarchy5"/>
    <dgm:cxn modelId="{4C4CB951-CFD4-4117-9138-30D0EBB823E2}" type="presOf" srcId="{35D85C7E-D781-43C9-80CF-86AC4BE076E6}" destId="{563131DD-C558-4004-90FF-E434E8CD1E1D}" srcOrd="1" destOrd="0" presId="urn:microsoft.com/office/officeart/2005/8/layout/hierarchy5"/>
    <dgm:cxn modelId="{9D6B8273-96EA-466A-BEFC-ACE70FF87B1F}" srcId="{C8328C8E-1674-4824-9653-1DC1C74486CF}" destId="{A43555E2-F5BC-4324-BA07-A1F7F80A847C}" srcOrd="0" destOrd="0" parTransId="{D004374E-7646-41C5-9954-2BB22678B5CE}" sibTransId="{BC7B0C7E-FEC5-4F46-AA8B-A7D578CAD89D}"/>
    <dgm:cxn modelId="{5FBA7955-2B37-437C-A795-98DDEC1854A1}" type="presOf" srcId="{AF1E3269-13E7-43BF-8838-02CAC8BA62A5}" destId="{5F367117-E377-4109-9550-27DE06CE87EF}" srcOrd="1" destOrd="0" presId="urn:microsoft.com/office/officeart/2005/8/layout/hierarchy5"/>
    <dgm:cxn modelId="{8BD83979-5D91-4DD4-9AE5-BE01189A9DDC}" srcId="{C894C86D-EF15-4143-A6C2-305B77E6A1CA}" destId="{368EC58E-D881-49A3-A1BE-67FCD9A90566}" srcOrd="0" destOrd="0" parTransId="{1C8125A6-1F8B-4C08-B15F-85BBE818D029}" sibTransId="{1C3B37F5-FC3F-4373-9E8D-2F97BC643D12}"/>
    <dgm:cxn modelId="{060EB18C-58AA-43E0-B93F-DA9A4514F4A7}" srcId="{F8E3C14B-11B3-4651-970D-CECCAFBCD8E7}" destId="{D01F1A1D-D2F8-46E3-B31E-9CA79DE8386E}" srcOrd="0" destOrd="0" parTransId="{AF1E3269-13E7-43BF-8838-02CAC8BA62A5}" sibTransId="{A5EADACC-ED8C-4F2C-966B-F56D3718DE0E}"/>
    <dgm:cxn modelId="{978C079A-0BF3-4A15-AE72-6D4EC5036E09}" type="presOf" srcId="{D004374E-7646-41C5-9954-2BB22678B5CE}" destId="{9FEFF85E-FA73-4B85-977E-C7216DE36D7C}" srcOrd="1" destOrd="0" presId="urn:microsoft.com/office/officeart/2005/8/layout/hierarchy5"/>
    <dgm:cxn modelId="{3B9CAA9B-88E7-4B1B-B2C1-141F4D6B17C7}" type="presOf" srcId="{8BC05D15-E966-4E96-8F88-E03FBD5F772D}" destId="{0762F2FF-3755-49E2-8035-BF51FEF8D488}" srcOrd="0" destOrd="0" presId="urn:microsoft.com/office/officeart/2005/8/layout/hierarchy5"/>
    <dgm:cxn modelId="{18F9BAA9-A291-4B2D-86ED-DF6EDBB1C742}" type="presOf" srcId="{0980501D-7E97-4FE4-BD8B-37DD5C740C72}" destId="{C6F239AF-2842-436E-A32C-9A347D2C96F8}" srcOrd="0" destOrd="0" presId="urn:microsoft.com/office/officeart/2005/8/layout/hierarchy5"/>
    <dgm:cxn modelId="{5AD940B3-201D-4403-94C8-C0512EC19E1A}" type="presOf" srcId="{8F2472D7-2D83-410C-9CF7-BF86879A15E8}" destId="{1CA97F43-DE9E-420F-BD8C-AD100B9A14C9}" srcOrd="1" destOrd="0" presId="urn:microsoft.com/office/officeart/2005/8/layout/hierarchy5"/>
    <dgm:cxn modelId="{9E1841C5-08C1-46AE-B506-BFAC0183A5AD}" type="presOf" srcId="{0980501D-7E97-4FE4-BD8B-37DD5C740C72}" destId="{DA35BC6E-5292-45B1-86E4-5C10D0FCC1CB}" srcOrd="1" destOrd="0" presId="urn:microsoft.com/office/officeart/2005/8/layout/hierarchy5"/>
    <dgm:cxn modelId="{B80A70CC-A023-4BBC-87BC-22D33C6B35A6}" type="presOf" srcId="{F8E3C14B-11B3-4651-970D-CECCAFBCD8E7}" destId="{4DB26918-EFD3-4880-8B9F-0377C8D76B79}" srcOrd="0" destOrd="0" presId="urn:microsoft.com/office/officeart/2005/8/layout/hierarchy5"/>
    <dgm:cxn modelId="{BBB558CC-786B-4A31-BDC7-3E4774A84F4D}" type="presOf" srcId="{8F2472D7-2D83-410C-9CF7-BF86879A15E8}" destId="{2047D734-5719-4F28-90A8-F9D20BC886FD}" srcOrd="0" destOrd="0" presId="urn:microsoft.com/office/officeart/2005/8/layout/hierarchy5"/>
    <dgm:cxn modelId="{818990D0-33F9-46A9-8F00-9C8C0D38CC4A}" type="presOf" srcId="{A43555E2-F5BC-4324-BA07-A1F7F80A847C}" destId="{16357FB6-423B-4DF6-87EA-B417C10D49EF}" srcOrd="0" destOrd="0" presId="urn:microsoft.com/office/officeart/2005/8/layout/hierarchy5"/>
    <dgm:cxn modelId="{0CC6E1D6-D034-4CEA-ABAA-EABE7828C5EA}" type="presOf" srcId="{C8328C8E-1674-4824-9653-1DC1C74486CF}" destId="{279EA419-0ECB-4D80-B78A-9B46A21704D4}" srcOrd="0" destOrd="0" presId="urn:microsoft.com/office/officeart/2005/8/layout/hierarchy5"/>
    <dgm:cxn modelId="{D5E268DC-828F-480D-9DF5-CB4CD58E1A03}" srcId="{3EEBEA98-368D-412C-8EE0-6CE9DC3CDC7D}" destId="{F8E3C14B-11B3-4651-970D-CECCAFBCD8E7}" srcOrd="0" destOrd="0" parTransId="{A7F42FB6-8CE3-4E8D-B305-52BEFB1A7E7A}" sibTransId="{F1BBB2B8-90F6-4EE2-A230-28D9DBD93AF8}"/>
    <dgm:cxn modelId="{794F64E0-BC55-4B0C-85C9-D77EE72F2022}" srcId="{C894C86D-EF15-4143-A6C2-305B77E6A1CA}" destId="{C8328C8E-1674-4824-9653-1DC1C74486CF}" srcOrd="1" destOrd="0" parTransId="{0980501D-7E97-4FE4-BD8B-37DD5C740C72}" sibTransId="{1EBEF085-9547-4D75-AC79-06F73011A062}"/>
    <dgm:cxn modelId="{D078BBE0-AF12-49C7-9C35-AB629916B6E5}" srcId="{368EC58E-D881-49A3-A1BE-67FCD9A90566}" destId="{2291E4D7-E32D-47E4-AC6A-77A8761A3B31}" srcOrd="0" destOrd="0" parTransId="{35D85C7E-D781-43C9-80CF-86AC4BE076E6}" sibTransId="{70F4639E-A3C2-401F-9C8F-AFF2DD8151D8}"/>
    <dgm:cxn modelId="{7EF13AE1-CE0E-4D0E-B624-7249801AF695}" type="presOf" srcId="{052B1893-C6D4-4CD7-B766-8F5DFFC09FCD}" destId="{CD21FFA9-6E4D-42A2-936C-A8E8C3B96CFD}" srcOrd="1" destOrd="0" presId="urn:microsoft.com/office/officeart/2005/8/layout/hierarchy5"/>
    <dgm:cxn modelId="{D2FAD9F9-BBA1-4490-BA7C-2832CE0F04B1}" type="presOf" srcId="{2291E4D7-E32D-47E4-AC6A-77A8761A3B31}" destId="{703D6FA2-C72D-44BE-AFB0-6970BC2B571E}" srcOrd="0" destOrd="0" presId="urn:microsoft.com/office/officeart/2005/8/layout/hierarchy5"/>
    <dgm:cxn modelId="{A5F353FA-D107-4E1E-AE2A-B32559524E43}" type="presOf" srcId="{35D85C7E-D781-43C9-80CF-86AC4BE076E6}" destId="{AC4722C7-BC81-4DC6-AC88-5AB038CC465D}" srcOrd="0" destOrd="0" presId="urn:microsoft.com/office/officeart/2005/8/layout/hierarchy5"/>
    <dgm:cxn modelId="{2D12CE00-BE51-4F7E-83E2-BC062187B2AA}" type="presParOf" srcId="{8A0A1317-F75B-46B3-AEF1-B6E23050773D}" destId="{F40C1520-2A14-4141-9033-DE946192C932}" srcOrd="0" destOrd="0" presId="urn:microsoft.com/office/officeart/2005/8/layout/hierarchy5"/>
    <dgm:cxn modelId="{68692558-B96B-4A46-8A81-A7124D5EE842}" type="presParOf" srcId="{F40C1520-2A14-4141-9033-DE946192C932}" destId="{99D39FF8-547E-4C02-B6CF-378918224651}" srcOrd="0" destOrd="0" presId="urn:microsoft.com/office/officeart/2005/8/layout/hierarchy5"/>
    <dgm:cxn modelId="{F4ADCEDA-7824-408E-B162-4D8CE3D5890F}" type="presParOf" srcId="{99D39FF8-547E-4C02-B6CF-378918224651}" destId="{0401F649-CD96-4EFA-8BE8-6B7F82EBDA2B}" srcOrd="0" destOrd="0" presId="urn:microsoft.com/office/officeart/2005/8/layout/hierarchy5"/>
    <dgm:cxn modelId="{90FBA0BF-2573-4A4F-85FF-3A6FF4333F83}" type="presParOf" srcId="{0401F649-CD96-4EFA-8BE8-6B7F82EBDA2B}" destId="{C8EC93D4-9F0D-4FC2-94BE-F2034BB71DF9}" srcOrd="0" destOrd="0" presId="urn:microsoft.com/office/officeart/2005/8/layout/hierarchy5"/>
    <dgm:cxn modelId="{53FED1F9-50A8-4365-9E30-C04EEF4E9532}" type="presParOf" srcId="{0401F649-CD96-4EFA-8BE8-6B7F82EBDA2B}" destId="{A8BE38F5-C694-4F04-BB5F-4D79259F8A14}" srcOrd="1" destOrd="0" presId="urn:microsoft.com/office/officeart/2005/8/layout/hierarchy5"/>
    <dgm:cxn modelId="{392B95DA-F993-4B16-9CE9-C9E34502908C}" type="presParOf" srcId="{A8BE38F5-C694-4F04-BB5F-4D79259F8A14}" destId="{1A65E324-942B-4E01-BF1F-3AD13C81DB28}" srcOrd="0" destOrd="0" presId="urn:microsoft.com/office/officeart/2005/8/layout/hierarchy5"/>
    <dgm:cxn modelId="{03890C36-4DBF-44C6-9398-510F5417E276}" type="presParOf" srcId="{1A65E324-942B-4E01-BF1F-3AD13C81DB28}" destId="{F0C6C2D4-9326-44F2-9765-352301D4B73D}" srcOrd="0" destOrd="0" presId="urn:microsoft.com/office/officeart/2005/8/layout/hierarchy5"/>
    <dgm:cxn modelId="{4BB56682-AA73-4D30-A7D1-4E09AF9D6810}" type="presParOf" srcId="{A8BE38F5-C694-4F04-BB5F-4D79259F8A14}" destId="{7C1E39EF-C2ED-417D-8B75-FFE6BAD395EF}" srcOrd="1" destOrd="0" presId="urn:microsoft.com/office/officeart/2005/8/layout/hierarchy5"/>
    <dgm:cxn modelId="{3FB156A7-D191-4361-9C0E-59594CF332F1}" type="presParOf" srcId="{7C1E39EF-C2ED-417D-8B75-FFE6BAD395EF}" destId="{4DB26918-EFD3-4880-8B9F-0377C8D76B79}" srcOrd="0" destOrd="0" presId="urn:microsoft.com/office/officeart/2005/8/layout/hierarchy5"/>
    <dgm:cxn modelId="{9823970C-F3F1-4EFF-9686-8878DCC1E41B}" type="presParOf" srcId="{7C1E39EF-C2ED-417D-8B75-FFE6BAD395EF}" destId="{37B7885D-5791-4333-B1F4-95407C1BE4FA}" srcOrd="1" destOrd="0" presId="urn:microsoft.com/office/officeart/2005/8/layout/hierarchy5"/>
    <dgm:cxn modelId="{3D16894D-94A9-43F7-950F-C5A84C0E8BE1}" type="presParOf" srcId="{37B7885D-5791-4333-B1F4-95407C1BE4FA}" destId="{5C6B95F2-4523-4295-AEEB-89D89769DB70}" srcOrd="0" destOrd="0" presId="urn:microsoft.com/office/officeart/2005/8/layout/hierarchy5"/>
    <dgm:cxn modelId="{3D4DBE1F-DC37-4F3F-BF71-BE93EF6CE965}" type="presParOf" srcId="{5C6B95F2-4523-4295-AEEB-89D89769DB70}" destId="{5F367117-E377-4109-9550-27DE06CE87EF}" srcOrd="0" destOrd="0" presId="urn:microsoft.com/office/officeart/2005/8/layout/hierarchy5"/>
    <dgm:cxn modelId="{C6E7DF11-4B87-47EC-95D8-0451B8FF9EA6}" type="presParOf" srcId="{37B7885D-5791-4333-B1F4-95407C1BE4FA}" destId="{8989CBFE-8916-481A-9584-8E90B307A9BF}" srcOrd="1" destOrd="0" presId="urn:microsoft.com/office/officeart/2005/8/layout/hierarchy5"/>
    <dgm:cxn modelId="{39F094FE-A382-4D13-845B-C73874538221}" type="presParOf" srcId="{8989CBFE-8916-481A-9584-8E90B307A9BF}" destId="{38C4D2DE-4F0C-41BB-AD3E-BFF63BB091CF}" srcOrd="0" destOrd="0" presId="urn:microsoft.com/office/officeart/2005/8/layout/hierarchy5"/>
    <dgm:cxn modelId="{79795568-4DCE-45A6-8141-70787A646216}" type="presParOf" srcId="{8989CBFE-8916-481A-9584-8E90B307A9BF}" destId="{B1F2766E-C95D-44A1-B2AD-60E702A5BB98}" srcOrd="1" destOrd="0" presId="urn:microsoft.com/office/officeart/2005/8/layout/hierarchy5"/>
    <dgm:cxn modelId="{E980934C-8C61-41D1-9681-DE39C24EA7C0}" type="presParOf" srcId="{A8BE38F5-C694-4F04-BB5F-4D79259F8A14}" destId="{2047D734-5719-4F28-90A8-F9D20BC886FD}" srcOrd="2" destOrd="0" presId="urn:microsoft.com/office/officeart/2005/8/layout/hierarchy5"/>
    <dgm:cxn modelId="{9DB6F228-5813-43A2-92EE-8EE71F92BA04}" type="presParOf" srcId="{2047D734-5719-4F28-90A8-F9D20BC886FD}" destId="{1CA97F43-DE9E-420F-BD8C-AD100B9A14C9}" srcOrd="0" destOrd="0" presId="urn:microsoft.com/office/officeart/2005/8/layout/hierarchy5"/>
    <dgm:cxn modelId="{A68EA90F-9AE0-4E8B-BE7A-1672D845112D}" type="presParOf" srcId="{A8BE38F5-C694-4F04-BB5F-4D79259F8A14}" destId="{D00C47FE-727F-4AB1-9EC3-F94F3C2353CF}" srcOrd="3" destOrd="0" presId="urn:microsoft.com/office/officeart/2005/8/layout/hierarchy5"/>
    <dgm:cxn modelId="{5C2988D3-59AB-47F7-B076-DBC1FFFE4FFB}" type="presParOf" srcId="{D00C47FE-727F-4AB1-9EC3-F94F3C2353CF}" destId="{F0C853F3-14BE-4DCF-B090-571663117105}" srcOrd="0" destOrd="0" presId="urn:microsoft.com/office/officeart/2005/8/layout/hierarchy5"/>
    <dgm:cxn modelId="{C0189792-A753-4764-8B8A-37D65ECFE331}" type="presParOf" srcId="{D00C47FE-727F-4AB1-9EC3-F94F3C2353CF}" destId="{23E50E8A-DAC6-4B85-9AF1-D75EDA024F92}" srcOrd="1" destOrd="0" presId="urn:microsoft.com/office/officeart/2005/8/layout/hierarchy5"/>
    <dgm:cxn modelId="{23DDA042-D5E6-426B-A061-DF76773458A6}" type="presParOf" srcId="{23E50E8A-DAC6-4B85-9AF1-D75EDA024F92}" destId="{C23B02D2-6F67-4D59-811C-35EF67E009DC}" srcOrd="0" destOrd="0" presId="urn:microsoft.com/office/officeart/2005/8/layout/hierarchy5"/>
    <dgm:cxn modelId="{D1777A3E-F2CD-42CB-BBB6-B5F8309EA9A5}" type="presParOf" srcId="{C23B02D2-6F67-4D59-811C-35EF67E009DC}" destId="{28525AD9-8ED5-48EC-8E98-484697C7A784}" srcOrd="0" destOrd="0" presId="urn:microsoft.com/office/officeart/2005/8/layout/hierarchy5"/>
    <dgm:cxn modelId="{05404DA4-9240-4CEF-A05D-B1613DFF1C9F}" type="presParOf" srcId="{23E50E8A-DAC6-4B85-9AF1-D75EDA024F92}" destId="{B10CB29D-0321-4A7E-9046-EA0BF28B30E7}" srcOrd="1" destOrd="0" presId="urn:microsoft.com/office/officeart/2005/8/layout/hierarchy5"/>
    <dgm:cxn modelId="{1093F93F-20B2-49F2-9896-180C0EDF1181}" type="presParOf" srcId="{B10CB29D-0321-4A7E-9046-EA0BF28B30E7}" destId="{04F512E5-C968-4ECB-8F35-859A3CA0C377}" srcOrd="0" destOrd="0" presId="urn:microsoft.com/office/officeart/2005/8/layout/hierarchy5"/>
    <dgm:cxn modelId="{300F1108-FF0D-405E-A7CE-6F2049023D62}" type="presParOf" srcId="{B10CB29D-0321-4A7E-9046-EA0BF28B30E7}" destId="{123178B6-D8E1-4185-AF52-7C53B783BCF0}" srcOrd="1" destOrd="0" presId="urn:microsoft.com/office/officeart/2005/8/layout/hierarchy5"/>
    <dgm:cxn modelId="{6FDE863E-3A84-4F25-A189-5CBBCE628D3C}" type="presParOf" srcId="{123178B6-D8E1-4185-AF52-7C53B783BCF0}" destId="{AC4722C7-BC81-4DC6-AC88-5AB038CC465D}" srcOrd="0" destOrd="0" presId="urn:microsoft.com/office/officeart/2005/8/layout/hierarchy5"/>
    <dgm:cxn modelId="{9C2BD826-A05E-4451-8EF1-AC05D8189883}" type="presParOf" srcId="{AC4722C7-BC81-4DC6-AC88-5AB038CC465D}" destId="{563131DD-C558-4004-90FF-E434E8CD1E1D}" srcOrd="0" destOrd="0" presId="urn:microsoft.com/office/officeart/2005/8/layout/hierarchy5"/>
    <dgm:cxn modelId="{6B521F60-E8EF-4A9F-B48C-040BE87D12C9}" type="presParOf" srcId="{123178B6-D8E1-4185-AF52-7C53B783BCF0}" destId="{96E3CEDA-D95D-4FEC-A7E2-55CCA9F6D3F8}" srcOrd="1" destOrd="0" presId="urn:microsoft.com/office/officeart/2005/8/layout/hierarchy5"/>
    <dgm:cxn modelId="{375C253A-FFA6-4C4E-99FD-D470E3A9C634}" type="presParOf" srcId="{96E3CEDA-D95D-4FEC-A7E2-55CCA9F6D3F8}" destId="{703D6FA2-C72D-44BE-AFB0-6970BC2B571E}" srcOrd="0" destOrd="0" presId="urn:microsoft.com/office/officeart/2005/8/layout/hierarchy5"/>
    <dgm:cxn modelId="{0785FA35-1309-477F-86DA-A0BC2A6FE959}" type="presParOf" srcId="{96E3CEDA-D95D-4FEC-A7E2-55CCA9F6D3F8}" destId="{792D2C2A-B6C5-437A-A05F-D0D18203F2C9}" srcOrd="1" destOrd="0" presId="urn:microsoft.com/office/officeart/2005/8/layout/hierarchy5"/>
    <dgm:cxn modelId="{ED231226-F228-44E0-9872-2A8B97E61A48}" type="presParOf" srcId="{23E50E8A-DAC6-4B85-9AF1-D75EDA024F92}" destId="{C6F239AF-2842-436E-A32C-9A347D2C96F8}" srcOrd="2" destOrd="0" presId="urn:microsoft.com/office/officeart/2005/8/layout/hierarchy5"/>
    <dgm:cxn modelId="{2055C6D1-BD46-4211-8A4A-0B39B47FF66E}" type="presParOf" srcId="{C6F239AF-2842-436E-A32C-9A347D2C96F8}" destId="{DA35BC6E-5292-45B1-86E4-5C10D0FCC1CB}" srcOrd="0" destOrd="0" presId="urn:microsoft.com/office/officeart/2005/8/layout/hierarchy5"/>
    <dgm:cxn modelId="{90E027A4-690E-4528-A34A-8F4C45EFA02A}" type="presParOf" srcId="{23E50E8A-DAC6-4B85-9AF1-D75EDA024F92}" destId="{3A6F2CC7-0FBE-428A-90B1-4876AD08FE63}" srcOrd="3" destOrd="0" presId="urn:microsoft.com/office/officeart/2005/8/layout/hierarchy5"/>
    <dgm:cxn modelId="{2402D629-9C0B-493A-B445-4B8405ACEE3E}" type="presParOf" srcId="{3A6F2CC7-0FBE-428A-90B1-4876AD08FE63}" destId="{279EA419-0ECB-4D80-B78A-9B46A21704D4}" srcOrd="0" destOrd="0" presId="urn:microsoft.com/office/officeart/2005/8/layout/hierarchy5"/>
    <dgm:cxn modelId="{F6CFC9E8-3F93-4F69-B9FE-DF12093E8CF6}" type="presParOf" srcId="{3A6F2CC7-0FBE-428A-90B1-4876AD08FE63}" destId="{41B5903E-7894-4A79-B4FC-A8ED46B4CB00}" srcOrd="1" destOrd="0" presId="urn:microsoft.com/office/officeart/2005/8/layout/hierarchy5"/>
    <dgm:cxn modelId="{DFC3B2A7-C7AD-42D7-9A06-7F562B45D6F1}" type="presParOf" srcId="{41B5903E-7894-4A79-B4FC-A8ED46B4CB00}" destId="{9558C01E-32D2-4FA3-B8DB-17F03557B540}" srcOrd="0" destOrd="0" presId="urn:microsoft.com/office/officeart/2005/8/layout/hierarchy5"/>
    <dgm:cxn modelId="{651CDD73-9016-4FEE-A98B-91B3B2C1F0A7}" type="presParOf" srcId="{9558C01E-32D2-4FA3-B8DB-17F03557B540}" destId="{9FEFF85E-FA73-4B85-977E-C7216DE36D7C}" srcOrd="0" destOrd="0" presId="urn:microsoft.com/office/officeart/2005/8/layout/hierarchy5"/>
    <dgm:cxn modelId="{3E71810E-89A8-48EA-9E5E-1737A112FC1D}" type="presParOf" srcId="{41B5903E-7894-4A79-B4FC-A8ED46B4CB00}" destId="{622CCCFB-2729-48EB-8336-6043F99A6F18}" srcOrd="1" destOrd="0" presId="urn:microsoft.com/office/officeart/2005/8/layout/hierarchy5"/>
    <dgm:cxn modelId="{2BB3B859-C956-433E-B82C-962BDAEFC008}" type="presParOf" srcId="{622CCCFB-2729-48EB-8336-6043F99A6F18}" destId="{16357FB6-423B-4DF6-87EA-B417C10D49EF}" srcOrd="0" destOrd="0" presId="urn:microsoft.com/office/officeart/2005/8/layout/hierarchy5"/>
    <dgm:cxn modelId="{9F05C437-5296-4504-959A-06CC35273214}" type="presParOf" srcId="{622CCCFB-2729-48EB-8336-6043F99A6F18}" destId="{A1D3A753-C24F-4C92-B86B-13BAB31997CC}" srcOrd="1" destOrd="0" presId="urn:microsoft.com/office/officeart/2005/8/layout/hierarchy5"/>
    <dgm:cxn modelId="{9B1C92BE-D3EF-46CF-B476-F39E3B5A9CAF}" type="presParOf" srcId="{A8BE38F5-C694-4F04-BB5F-4D79259F8A14}" destId="{0762F2FF-3755-49E2-8035-BF51FEF8D488}" srcOrd="4" destOrd="0" presId="urn:microsoft.com/office/officeart/2005/8/layout/hierarchy5"/>
    <dgm:cxn modelId="{C2B405DB-9FDE-4295-9626-9FDFF51A28B3}" type="presParOf" srcId="{0762F2FF-3755-49E2-8035-BF51FEF8D488}" destId="{DBB2F7BA-90B0-496B-98AC-2011A4B055E9}" srcOrd="0" destOrd="0" presId="urn:microsoft.com/office/officeart/2005/8/layout/hierarchy5"/>
    <dgm:cxn modelId="{553F8A23-9838-421C-860F-DA88694121E5}" type="presParOf" srcId="{A8BE38F5-C694-4F04-BB5F-4D79259F8A14}" destId="{2A7F5C2D-0B29-4F13-AEAB-724F9F27E07F}" srcOrd="5" destOrd="0" presId="urn:microsoft.com/office/officeart/2005/8/layout/hierarchy5"/>
    <dgm:cxn modelId="{52D76648-D21F-4507-801A-CED25D23C32B}" type="presParOf" srcId="{2A7F5C2D-0B29-4F13-AEAB-724F9F27E07F}" destId="{E8572EB9-3448-4A29-B34B-5D1A8D1CE11B}" srcOrd="0" destOrd="0" presId="urn:microsoft.com/office/officeart/2005/8/layout/hierarchy5"/>
    <dgm:cxn modelId="{10AC4F23-DBB4-4207-B1B3-C6A2D8DD5D67}" type="presParOf" srcId="{2A7F5C2D-0B29-4F13-AEAB-724F9F27E07F}" destId="{E0EACC12-77E0-49D6-9DE3-E53B53D76399}" srcOrd="1" destOrd="0" presId="urn:microsoft.com/office/officeart/2005/8/layout/hierarchy5"/>
    <dgm:cxn modelId="{58094714-66EA-47D0-9020-884F110D1865}" type="presParOf" srcId="{E0EACC12-77E0-49D6-9DE3-E53B53D76399}" destId="{7E3E61B1-F2D8-4860-A48E-7521B559AFC7}" srcOrd="0" destOrd="0" presId="urn:microsoft.com/office/officeart/2005/8/layout/hierarchy5"/>
    <dgm:cxn modelId="{31AB310E-721B-4EEE-864C-246580CDD2B4}" type="presParOf" srcId="{7E3E61B1-F2D8-4860-A48E-7521B559AFC7}" destId="{CD21FFA9-6E4D-42A2-936C-A8E8C3B96CFD}" srcOrd="0" destOrd="0" presId="urn:microsoft.com/office/officeart/2005/8/layout/hierarchy5"/>
    <dgm:cxn modelId="{C8DE6397-5A0E-4AD1-8037-C65207634908}" type="presParOf" srcId="{E0EACC12-77E0-49D6-9DE3-E53B53D76399}" destId="{98D9C7A7-5A6A-40AF-A4A8-888C10CC922A}" srcOrd="1" destOrd="0" presId="urn:microsoft.com/office/officeart/2005/8/layout/hierarchy5"/>
    <dgm:cxn modelId="{81BE4955-2C90-4F83-BD6D-104197C23961}" type="presParOf" srcId="{98D9C7A7-5A6A-40AF-A4A8-888C10CC922A}" destId="{A395F7D0-E273-492C-8C34-FCEB22246C45}" srcOrd="0" destOrd="0" presId="urn:microsoft.com/office/officeart/2005/8/layout/hierarchy5"/>
    <dgm:cxn modelId="{A2876A35-E9C8-4D29-9DFB-0AC610C2803A}" type="presParOf" srcId="{98D9C7A7-5A6A-40AF-A4A8-888C10CC922A}" destId="{3BC551CD-CBEF-4BBD-96E7-71AE85169AC6}" srcOrd="1" destOrd="0" presId="urn:microsoft.com/office/officeart/2005/8/layout/hierarchy5"/>
    <dgm:cxn modelId="{F31848F2-4C04-45F4-A37A-9D107A6FE859}" type="presParOf" srcId="{8A0A1317-F75B-46B3-AEF1-B6E23050773D}" destId="{E9448FD3-7863-4712-981E-5A37963B6B2D}" srcOrd="1" destOrd="0" presId="urn:microsoft.com/office/officeart/2005/8/layout/hierarchy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C93D4-9F0D-4FC2-94BE-F2034BB71DF9}">
      <dsp:nvSpPr>
        <dsp:cNvPr id="0" name=""/>
        <dsp:cNvSpPr/>
      </dsp:nvSpPr>
      <dsp:spPr>
        <a:xfrm>
          <a:off x="2074" y="2500032"/>
          <a:ext cx="1609998" cy="804999"/>
        </a:xfrm>
        <a:prstGeom prst="roundRect">
          <a:avLst>
            <a:gd name="adj" fmla="val 10000"/>
          </a:avLst>
        </a:prstGeom>
        <a:solidFill>
          <a:srgbClr val="00A6AA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 err="1">
              <a:latin typeface="+mj-lt"/>
            </a:rPr>
            <a:t>Submittion</a:t>
          </a:r>
          <a:r>
            <a:rPr lang="pl-PL" sz="1800" kern="1200" dirty="0">
              <a:latin typeface="+mj-lt"/>
            </a:rPr>
            <a:t> of </a:t>
          </a:r>
          <a:r>
            <a:rPr lang="pl-PL" sz="1800" kern="1200" dirty="0" err="1">
              <a:latin typeface="+mj-lt"/>
            </a:rPr>
            <a:t>application</a:t>
          </a:r>
          <a:endParaRPr lang="pl-PL" sz="1800" kern="1200" dirty="0">
            <a:latin typeface="+mj-lt"/>
          </a:endParaRPr>
        </a:p>
      </dsp:txBody>
      <dsp:txXfrm>
        <a:off x="25652" y="2523610"/>
        <a:ext cx="1562842" cy="757843"/>
      </dsp:txXfrm>
    </dsp:sp>
    <dsp:sp modelId="{1A65E324-942B-4E01-BF1F-3AD13C81DB28}">
      <dsp:nvSpPr>
        <dsp:cNvPr id="0" name=""/>
        <dsp:cNvSpPr/>
      </dsp:nvSpPr>
      <dsp:spPr>
        <a:xfrm rot="17245328">
          <a:off x="858623" y="1863938"/>
          <a:ext cx="2150899" cy="24960"/>
        </a:xfrm>
        <a:custGeom>
          <a:avLst/>
          <a:gdLst/>
          <a:ahLst/>
          <a:cxnLst/>
          <a:rect l="0" t="0" r="0" b="0"/>
          <a:pathLst>
            <a:path>
              <a:moveTo>
                <a:pt x="0" y="12480"/>
              </a:moveTo>
              <a:lnTo>
                <a:pt x="2150899" y="124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600" kern="1200">
            <a:latin typeface="+mj-lt"/>
          </a:endParaRPr>
        </a:p>
      </dsp:txBody>
      <dsp:txXfrm>
        <a:off x="1880300" y="1822646"/>
        <a:ext cx="107544" cy="107544"/>
      </dsp:txXfrm>
    </dsp:sp>
    <dsp:sp modelId="{4DB26918-EFD3-4880-8B9F-0377C8D76B79}">
      <dsp:nvSpPr>
        <dsp:cNvPr id="0" name=""/>
        <dsp:cNvSpPr/>
      </dsp:nvSpPr>
      <dsp:spPr>
        <a:xfrm>
          <a:off x="2256072" y="447806"/>
          <a:ext cx="1609998" cy="804999"/>
        </a:xfrm>
        <a:prstGeom prst="roundRect">
          <a:avLst>
            <a:gd name="adj" fmla="val 10000"/>
          </a:avLst>
        </a:prstGeom>
        <a:solidFill>
          <a:srgbClr val="0083A5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 err="1">
              <a:latin typeface="+mj-lt"/>
            </a:rPr>
            <a:t>Where</a:t>
          </a:r>
          <a:r>
            <a:rPr lang="pl-PL" sz="2400" kern="1200" dirty="0">
              <a:latin typeface="+mj-lt"/>
            </a:rPr>
            <a:t>?</a:t>
          </a:r>
        </a:p>
      </dsp:txBody>
      <dsp:txXfrm>
        <a:off x="2279650" y="471384"/>
        <a:ext cx="1562842" cy="757843"/>
      </dsp:txXfrm>
    </dsp:sp>
    <dsp:sp modelId="{5C6B95F2-4523-4295-AEEB-89D89769DB70}">
      <dsp:nvSpPr>
        <dsp:cNvPr id="0" name=""/>
        <dsp:cNvSpPr/>
      </dsp:nvSpPr>
      <dsp:spPr>
        <a:xfrm>
          <a:off x="3866071" y="837825"/>
          <a:ext cx="643999" cy="24960"/>
        </a:xfrm>
        <a:custGeom>
          <a:avLst/>
          <a:gdLst/>
          <a:ahLst/>
          <a:cxnLst/>
          <a:rect l="0" t="0" r="0" b="0"/>
          <a:pathLst>
            <a:path>
              <a:moveTo>
                <a:pt x="0" y="12480"/>
              </a:moveTo>
              <a:lnTo>
                <a:pt x="643999" y="12480"/>
              </a:lnTo>
            </a:path>
          </a:pathLst>
        </a:custGeom>
        <a:noFill/>
        <a:ln w="19050" cap="flat" cmpd="sng" algn="ctr">
          <a:solidFill>
            <a:srgbClr val="00638E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>
            <a:latin typeface="+mj-lt"/>
          </a:endParaRPr>
        </a:p>
      </dsp:txBody>
      <dsp:txXfrm>
        <a:off x="4171970" y="834205"/>
        <a:ext cx="32199" cy="32199"/>
      </dsp:txXfrm>
    </dsp:sp>
    <dsp:sp modelId="{38C4D2DE-4F0C-41BB-AD3E-BFF63BB091CF}">
      <dsp:nvSpPr>
        <dsp:cNvPr id="0" name=""/>
        <dsp:cNvSpPr/>
      </dsp:nvSpPr>
      <dsp:spPr>
        <a:xfrm>
          <a:off x="4510070" y="447806"/>
          <a:ext cx="1609998" cy="804999"/>
        </a:xfrm>
        <a:prstGeom prst="roundRect">
          <a:avLst>
            <a:gd name="adj" fmla="val 10000"/>
          </a:avLst>
        </a:prstGeom>
        <a:solidFill>
          <a:srgbClr val="00638E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kern="1200" dirty="0">
              <a:latin typeface="+mj-lt"/>
            </a:rPr>
            <a:t>Poznań and </a:t>
          </a:r>
          <a:r>
            <a:rPr lang="pl-PL" sz="900" kern="1200" dirty="0" err="1">
              <a:latin typeface="+mj-lt"/>
            </a:rPr>
            <a:t>regional</a:t>
          </a:r>
          <a:r>
            <a:rPr lang="pl-PL" sz="900" kern="1200" dirty="0">
              <a:latin typeface="+mj-lt"/>
            </a:rPr>
            <a:t> </a:t>
          </a:r>
          <a:r>
            <a:rPr lang="pl-PL" sz="900" kern="1200" dirty="0" err="1">
              <a:latin typeface="+mj-lt"/>
            </a:rPr>
            <a:t>offices</a:t>
          </a:r>
          <a:r>
            <a:rPr lang="pl-PL" sz="900" kern="1200" dirty="0">
              <a:latin typeface="+mj-lt"/>
            </a:rPr>
            <a:t> in Kalisz, Konin, Leszno, Piła</a:t>
          </a:r>
        </a:p>
      </dsp:txBody>
      <dsp:txXfrm>
        <a:off x="4533648" y="471384"/>
        <a:ext cx="1562842" cy="757843"/>
      </dsp:txXfrm>
    </dsp:sp>
    <dsp:sp modelId="{2047D734-5719-4F28-90A8-F9D20BC886FD}">
      <dsp:nvSpPr>
        <dsp:cNvPr id="0" name=""/>
        <dsp:cNvSpPr/>
      </dsp:nvSpPr>
      <dsp:spPr>
        <a:xfrm rot="1066269">
          <a:off x="1595938" y="2993255"/>
          <a:ext cx="676268" cy="24960"/>
        </a:xfrm>
        <a:custGeom>
          <a:avLst/>
          <a:gdLst/>
          <a:ahLst/>
          <a:cxnLst/>
          <a:rect l="0" t="0" r="0" b="0"/>
          <a:pathLst>
            <a:path>
              <a:moveTo>
                <a:pt x="0" y="12480"/>
              </a:moveTo>
              <a:lnTo>
                <a:pt x="676268" y="124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>
            <a:latin typeface="+mj-lt"/>
          </a:endParaRPr>
        </a:p>
      </dsp:txBody>
      <dsp:txXfrm>
        <a:off x="1917166" y="2988829"/>
        <a:ext cx="33813" cy="33813"/>
      </dsp:txXfrm>
    </dsp:sp>
    <dsp:sp modelId="{F0C853F3-14BE-4DCF-B090-571663117105}">
      <dsp:nvSpPr>
        <dsp:cNvPr id="0" name=""/>
        <dsp:cNvSpPr/>
      </dsp:nvSpPr>
      <dsp:spPr>
        <a:xfrm>
          <a:off x="2256072" y="2706440"/>
          <a:ext cx="1609998" cy="804999"/>
        </a:xfrm>
        <a:prstGeom prst="roundRect">
          <a:avLst>
            <a:gd name="adj" fmla="val 10000"/>
          </a:avLst>
        </a:prstGeom>
        <a:solidFill>
          <a:srgbClr val="0083A5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latin typeface="+mj-lt"/>
            </a:rPr>
            <a:t>How?</a:t>
          </a:r>
        </a:p>
      </dsp:txBody>
      <dsp:txXfrm>
        <a:off x="2279650" y="2730018"/>
        <a:ext cx="1562842" cy="757843"/>
      </dsp:txXfrm>
    </dsp:sp>
    <dsp:sp modelId="{C23B02D2-6F67-4D59-811C-35EF67E009DC}">
      <dsp:nvSpPr>
        <dsp:cNvPr id="0" name=""/>
        <dsp:cNvSpPr/>
      </dsp:nvSpPr>
      <dsp:spPr>
        <a:xfrm rot="18299397">
          <a:off x="3626540" y="2636424"/>
          <a:ext cx="1123060" cy="24960"/>
        </a:xfrm>
        <a:custGeom>
          <a:avLst/>
          <a:gdLst/>
          <a:ahLst/>
          <a:cxnLst/>
          <a:rect l="0" t="0" r="0" b="0"/>
          <a:pathLst>
            <a:path>
              <a:moveTo>
                <a:pt x="0" y="12480"/>
              </a:moveTo>
              <a:lnTo>
                <a:pt x="1123060" y="12480"/>
              </a:lnTo>
            </a:path>
          </a:pathLst>
        </a:custGeom>
        <a:noFill/>
        <a:ln w="15875" cap="flat" cmpd="sng" algn="ctr">
          <a:solidFill>
            <a:srgbClr val="00638E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>
            <a:latin typeface="+mj-lt"/>
          </a:endParaRPr>
        </a:p>
      </dsp:txBody>
      <dsp:txXfrm>
        <a:off x="4159994" y="2620828"/>
        <a:ext cx="56153" cy="56153"/>
      </dsp:txXfrm>
    </dsp:sp>
    <dsp:sp modelId="{04F512E5-C968-4ECB-8F35-859A3CA0C377}">
      <dsp:nvSpPr>
        <dsp:cNvPr id="0" name=""/>
        <dsp:cNvSpPr/>
      </dsp:nvSpPr>
      <dsp:spPr>
        <a:xfrm>
          <a:off x="4510070" y="1786370"/>
          <a:ext cx="1609998" cy="804999"/>
        </a:xfrm>
        <a:prstGeom prst="roundRect">
          <a:avLst>
            <a:gd name="adj" fmla="val 10000"/>
          </a:avLst>
        </a:prstGeom>
        <a:solidFill>
          <a:srgbClr val="00638E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pl-PL" sz="900" kern="1200" dirty="0">
              <a:latin typeface="+mj-lt"/>
            </a:rPr>
          </a:br>
          <a:r>
            <a:rPr lang="pl-PL" sz="900" kern="1200" dirty="0">
              <a:latin typeface="+mj-lt"/>
            </a:rPr>
            <a:t>In person</a:t>
          </a:r>
        </a:p>
      </dsp:txBody>
      <dsp:txXfrm>
        <a:off x="4533648" y="1809948"/>
        <a:ext cx="1562842" cy="757843"/>
      </dsp:txXfrm>
    </dsp:sp>
    <dsp:sp modelId="{AC4722C7-BC81-4DC6-AC88-5AB038CC465D}">
      <dsp:nvSpPr>
        <dsp:cNvPr id="0" name=""/>
        <dsp:cNvSpPr/>
      </dsp:nvSpPr>
      <dsp:spPr>
        <a:xfrm>
          <a:off x="6120069" y="2176390"/>
          <a:ext cx="643999" cy="24960"/>
        </a:xfrm>
        <a:custGeom>
          <a:avLst/>
          <a:gdLst/>
          <a:ahLst/>
          <a:cxnLst/>
          <a:rect l="0" t="0" r="0" b="0"/>
          <a:pathLst>
            <a:path>
              <a:moveTo>
                <a:pt x="0" y="12480"/>
              </a:moveTo>
              <a:lnTo>
                <a:pt x="643999" y="12480"/>
              </a:lnTo>
            </a:path>
          </a:pathLst>
        </a:custGeom>
        <a:noFill/>
        <a:ln w="25400" cap="flat" cmpd="sng" algn="ctr">
          <a:solidFill>
            <a:srgbClr val="00638E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>
            <a:latin typeface="+mj-lt"/>
          </a:endParaRPr>
        </a:p>
      </dsp:txBody>
      <dsp:txXfrm>
        <a:off x="6425968" y="2172770"/>
        <a:ext cx="32199" cy="32199"/>
      </dsp:txXfrm>
    </dsp:sp>
    <dsp:sp modelId="{703D6FA2-C72D-44BE-AFB0-6970BC2B571E}">
      <dsp:nvSpPr>
        <dsp:cNvPr id="0" name=""/>
        <dsp:cNvSpPr/>
      </dsp:nvSpPr>
      <dsp:spPr>
        <a:xfrm>
          <a:off x="6764068" y="1373555"/>
          <a:ext cx="2090840" cy="1630630"/>
        </a:xfrm>
        <a:prstGeom prst="roundRect">
          <a:avLst>
            <a:gd name="adj" fmla="val 10000"/>
          </a:avLst>
        </a:prstGeom>
        <a:solidFill>
          <a:srgbClr val="00638E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+mj-lt"/>
            </a:rPr>
            <a:t>the appointment to apply needs to be set through: </a:t>
          </a:r>
          <a:r>
            <a:rPr lang="pl-PL" sz="1100" b="1" kern="1200" dirty="0">
              <a:latin typeface="+mj-lt"/>
            </a:rPr>
            <a:t>1)</a:t>
          </a:r>
          <a:r>
            <a:rPr lang="pl-PL" sz="1100" b="1" kern="120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https://www.poznan.uw.gov.pl/rejestracja</a:t>
          </a:r>
          <a:r>
            <a:rPr lang="pl-PL" sz="1100" b="1" kern="1200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rPr>
            <a:t>/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kern="1200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rPr>
            <a:t>2) </a:t>
          </a:r>
          <a:r>
            <a:rPr lang="pl-PL" sz="1100" b="1" kern="120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FOR STUDENTS ONLY – AMU </a:t>
          </a:r>
          <a:r>
            <a:rPr lang="pl-PL" sz="1100" b="1" kern="1200" dirty="0" err="1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Welcome</a:t>
          </a:r>
          <a:r>
            <a:rPr lang="pl-PL" sz="1100" b="1" kern="120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Center*</a:t>
          </a:r>
          <a:endParaRPr lang="pl-PL" sz="1100" b="1" kern="1200" dirty="0">
            <a:solidFill>
              <a:schemeClr val="accent1">
                <a:lumMod val="40000"/>
                <a:lumOff val="60000"/>
              </a:schemeClr>
            </a:solidFill>
            <a:latin typeface="+mj-lt"/>
          </a:endParaRPr>
        </a:p>
      </dsp:txBody>
      <dsp:txXfrm>
        <a:off x="6811828" y="1421315"/>
        <a:ext cx="1995320" cy="1535110"/>
      </dsp:txXfrm>
    </dsp:sp>
    <dsp:sp modelId="{C6F239AF-2842-436E-A32C-9A347D2C96F8}">
      <dsp:nvSpPr>
        <dsp:cNvPr id="0" name=""/>
        <dsp:cNvSpPr/>
      </dsp:nvSpPr>
      <dsp:spPr>
        <a:xfrm rot="3300603">
          <a:off x="3626540" y="3556494"/>
          <a:ext cx="1123060" cy="24960"/>
        </a:xfrm>
        <a:custGeom>
          <a:avLst/>
          <a:gdLst/>
          <a:ahLst/>
          <a:cxnLst/>
          <a:rect l="0" t="0" r="0" b="0"/>
          <a:pathLst>
            <a:path>
              <a:moveTo>
                <a:pt x="0" y="12480"/>
              </a:moveTo>
              <a:lnTo>
                <a:pt x="1123060" y="12480"/>
              </a:lnTo>
            </a:path>
          </a:pathLst>
        </a:custGeom>
        <a:noFill/>
        <a:ln w="15875" cap="flat" cmpd="sng" algn="ctr">
          <a:solidFill>
            <a:srgbClr val="00638E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>
            <a:latin typeface="+mj-lt"/>
          </a:endParaRPr>
        </a:p>
      </dsp:txBody>
      <dsp:txXfrm>
        <a:off x="4159994" y="3540898"/>
        <a:ext cx="56153" cy="56153"/>
      </dsp:txXfrm>
    </dsp:sp>
    <dsp:sp modelId="{279EA419-0ECB-4D80-B78A-9B46A21704D4}">
      <dsp:nvSpPr>
        <dsp:cNvPr id="0" name=""/>
        <dsp:cNvSpPr/>
      </dsp:nvSpPr>
      <dsp:spPr>
        <a:xfrm>
          <a:off x="4510070" y="3626510"/>
          <a:ext cx="1609998" cy="804999"/>
        </a:xfrm>
        <a:prstGeom prst="roundRect">
          <a:avLst>
            <a:gd name="adj" fmla="val 10000"/>
          </a:avLst>
        </a:prstGeom>
        <a:solidFill>
          <a:srgbClr val="00638E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kern="1200" dirty="0">
              <a:latin typeface="+mj-lt"/>
            </a:rPr>
            <a:t>Via post (</a:t>
          </a:r>
          <a:r>
            <a:rPr lang="pl-PL" sz="900" kern="1200" dirty="0" err="1">
              <a:latin typeface="+mj-lt"/>
            </a:rPr>
            <a:t>procedure</a:t>
          </a:r>
          <a:r>
            <a:rPr lang="pl-PL" sz="900" kern="1200" dirty="0">
              <a:latin typeface="+mj-lt"/>
            </a:rPr>
            <a:t> </a:t>
          </a:r>
          <a:r>
            <a:rPr lang="pl-PL" sz="900" kern="1200" dirty="0" err="1">
              <a:latin typeface="+mj-lt"/>
            </a:rPr>
            <a:t>last</a:t>
          </a:r>
          <a:r>
            <a:rPr lang="pl-PL" sz="900" kern="1200" dirty="0">
              <a:latin typeface="+mj-lt"/>
            </a:rPr>
            <a:t> </a:t>
          </a:r>
          <a:r>
            <a:rPr lang="pl-PL" sz="900" kern="1200" dirty="0" err="1">
              <a:latin typeface="+mj-lt"/>
            </a:rPr>
            <a:t>longer</a:t>
          </a:r>
          <a:r>
            <a:rPr lang="pl-PL" sz="900" kern="1200" dirty="0">
              <a:latin typeface="+mj-lt"/>
            </a:rPr>
            <a:t>) – </a:t>
          </a:r>
          <a:r>
            <a:rPr lang="pl-PL" sz="900" kern="1200" dirty="0" err="1">
              <a:latin typeface="+mj-lt"/>
            </a:rPr>
            <a:t>later</a:t>
          </a:r>
          <a:r>
            <a:rPr lang="pl-PL" sz="900" kern="1200" dirty="0">
              <a:latin typeface="+mj-lt"/>
            </a:rPr>
            <a:t> o</a:t>
          </a:r>
          <a:r>
            <a:rPr lang="en-US" sz="900" kern="1200" dirty="0" err="1">
              <a:latin typeface="+mj-lt"/>
            </a:rPr>
            <a:t>riginals</a:t>
          </a:r>
          <a:r>
            <a:rPr lang="en-US" sz="900" kern="1200" dirty="0">
              <a:latin typeface="+mj-lt"/>
            </a:rPr>
            <a:t> of </a:t>
          </a:r>
          <a:r>
            <a:rPr lang="pl-PL" sz="900" kern="1200" dirty="0" err="1">
              <a:latin typeface="+mj-lt"/>
            </a:rPr>
            <a:t>passport</a:t>
          </a:r>
          <a:r>
            <a:rPr lang="en-US" sz="900" kern="1200" dirty="0">
              <a:latin typeface="+mj-lt"/>
            </a:rPr>
            <a:t> must be presented and fingerprints are required to be provided</a:t>
          </a:r>
          <a:endParaRPr lang="pl-PL" sz="900" kern="1200" dirty="0">
            <a:latin typeface="+mj-lt"/>
          </a:endParaRPr>
        </a:p>
      </dsp:txBody>
      <dsp:txXfrm>
        <a:off x="4533648" y="3650088"/>
        <a:ext cx="1562842" cy="757843"/>
      </dsp:txXfrm>
    </dsp:sp>
    <dsp:sp modelId="{9558C01E-32D2-4FA3-B8DB-17F03557B540}">
      <dsp:nvSpPr>
        <dsp:cNvPr id="0" name=""/>
        <dsp:cNvSpPr/>
      </dsp:nvSpPr>
      <dsp:spPr>
        <a:xfrm rot="2305170">
          <a:off x="6026676" y="4284570"/>
          <a:ext cx="862678" cy="24960"/>
        </a:xfrm>
        <a:custGeom>
          <a:avLst/>
          <a:gdLst/>
          <a:ahLst/>
          <a:cxnLst/>
          <a:rect l="0" t="0" r="0" b="0"/>
          <a:pathLst>
            <a:path>
              <a:moveTo>
                <a:pt x="0" y="12480"/>
              </a:moveTo>
              <a:lnTo>
                <a:pt x="862678" y="12480"/>
              </a:lnTo>
            </a:path>
          </a:pathLst>
        </a:custGeom>
        <a:noFill/>
        <a:ln w="25400" cap="flat" cmpd="sng" algn="ctr">
          <a:solidFill>
            <a:srgbClr val="00638E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>
            <a:latin typeface="+mj-lt"/>
          </a:endParaRPr>
        </a:p>
      </dsp:txBody>
      <dsp:txXfrm>
        <a:off x="6436448" y="4275483"/>
        <a:ext cx="43133" cy="43133"/>
      </dsp:txXfrm>
    </dsp:sp>
    <dsp:sp modelId="{16357FB6-423B-4DF6-87EA-B417C10D49EF}">
      <dsp:nvSpPr>
        <dsp:cNvPr id="0" name=""/>
        <dsp:cNvSpPr/>
      </dsp:nvSpPr>
      <dsp:spPr>
        <a:xfrm>
          <a:off x="6795962" y="3661016"/>
          <a:ext cx="1609998" cy="1808149"/>
        </a:xfrm>
        <a:prstGeom prst="roundRect">
          <a:avLst>
            <a:gd name="adj" fmla="val 10000"/>
          </a:avLst>
        </a:prstGeom>
        <a:solidFill>
          <a:srgbClr val="00638E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kern="1200" dirty="0" err="1">
              <a:latin typeface="+mj-lt"/>
            </a:rPr>
            <a:t>Appointment</a:t>
          </a:r>
          <a:r>
            <a:rPr lang="pl-PL" sz="900" kern="1200" dirty="0">
              <a:latin typeface="+mj-lt"/>
            </a:rPr>
            <a:t> for </a:t>
          </a:r>
          <a:r>
            <a:rPr lang="pl-PL" sz="900" kern="1200" dirty="0" err="1">
              <a:latin typeface="+mj-lt"/>
            </a:rPr>
            <a:t>fingerprint</a:t>
          </a:r>
          <a:r>
            <a:rPr lang="pl-PL" sz="900" kern="1200" dirty="0">
              <a:latin typeface="+mj-lt"/>
            </a:rPr>
            <a:t> – </a:t>
          </a:r>
          <a:r>
            <a:rPr lang="pl-PL" sz="900" kern="1200" dirty="0" err="1">
              <a:latin typeface="+mj-lt"/>
            </a:rPr>
            <a:t>setting</a:t>
          </a:r>
          <a:r>
            <a:rPr lang="pl-PL" sz="900" kern="1200" dirty="0">
              <a:latin typeface="+mj-lt"/>
            </a:rPr>
            <a:t> </a:t>
          </a:r>
          <a:r>
            <a:rPr lang="pl-PL" sz="900" kern="1200" dirty="0" err="1">
              <a:latin typeface="+mj-lt"/>
            </a:rPr>
            <a:t>appointment</a:t>
          </a:r>
          <a:r>
            <a:rPr lang="pl-PL" sz="900" kern="1200" dirty="0">
              <a:latin typeface="+mj-lt"/>
            </a:rPr>
            <a:t> via </a:t>
          </a:r>
          <a:r>
            <a:rPr lang="pl-PL" sz="900" kern="1200" dirty="0" err="1">
              <a:latin typeface="+mj-lt"/>
            </a:rPr>
            <a:t>case</a:t>
          </a:r>
          <a:r>
            <a:rPr lang="pl-PL" sz="900" kern="1200" dirty="0">
              <a:latin typeface="+mj-lt"/>
            </a:rPr>
            <a:t> status </a:t>
          </a:r>
          <a:r>
            <a:rPr lang="pl-PL" sz="900" kern="1200" dirty="0" err="1">
              <a:latin typeface="+mj-lt"/>
            </a:rPr>
            <a:t>tracking</a:t>
          </a:r>
          <a:r>
            <a:rPr lang="pl-PL" sz="900" kern="1200" dirty="0">
              <a:latin typeface="+mj-lt"/>
            </a:rPr>
            <a:t> portal </a:t>
          </a:r>
          <a:r>
            <a:rPr lang="pl-PL" sz="900" kern="1200" dirty="0" err="1">
              <a:latin typeface="+mj-lt"/>
            </a:rPr>
            <a:t>after</a:t>
          </a:r>
          <a:r>
            <a:rPr lang="pl-PL" sz="900" kern="1200" dirty="0">
              <a:latin typeface="+mj-lt"/>
            </a:rPr>
            <a:t> </a:t>
          </a:r>
          <a:r>
            <a:rPr lang="pl-PL" sz="900" kern="1200" dirty="0" err="1">
              <a:latin typeface="+mj-lt"/>
            </a:rPr>
            <a:t>receiving</a:t>
          </a:r>
          <a:r>
            <a:rPr lang="pl-PL" sz="900" kern="1200" dirty="0">
              <a:latin typeface="+mj-lt"/>
            </a:rPr>
            <a:t> </a:t>
          </a:r>
          <a:r>
            <a:rPr lang="en-US" sz="900" kern="1200" dirty="0">
              <a:latin typeface="+mj-lt"/>
            </a:rPr>
            <a:t>letter from our office</a:t>
          </a:r>
          <a:endParaRPr lang="pl-PL" sz="900" kern="1200" dirty="0">
            <a:latin typeface="+mj-lt"/>
          </a:endParaRPr>
        </a:p>
      </dsp:txBody>
      <dsp:txXfrm>
        <a:off x="6843117" y="3708171"/>
        <a:ext cx="1515688" cy="1713839"/>
      </dsp:txXfrm>
    </dsp:sp>
    <dsp:sp modelId="{0762F2FF-3755-49E2-8035-BF51FEF8D488}">
      <dsp:nvSpPr>
        <dsp:cNvPr id="0" name=""/>
        <dsp:cNvSpPr/>
      </dsp:nvSpPr>
      <dsp:spPr>
        <a:xfrm rot="4354672">
          <a:off x="858623" y="3916165"/>
          <a:ext cx="2150899" cy="24960"/>
        </a:xfrm>
        <a:custGeom>
          <a:avLst/>
          <a:gdLst/>
          <a:ahLst/>
          <a:cxnLst/>
          <a:rect l="0" t="0" r="0" b="0"/>
          <a:pathLst>
            <a:path>
              <a:moveTo>
                <a:pt x="0" y="12480"/>
              </a:moveTo>
              <a:lnTo>
                <a:pt x="2150899" y="124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600" kern="1200">
            <a:latin typeface="+mj-lt"/>
          </a:endParaRPr>
        </a:p>
      </dsp:txBody>
      <dsp:txXfrm>
        <a:off x="1880300" y="3874873"/>
        <a:ext cx="107544" cy="107544"/>
      </dsp:txXfrm>
    </dsp:sp>
    <dsp:sp modelId="{E8572EB9-3448-4A29-B34B-5D1A8D1CE11B}">
      <dsp:nvSpPr>
        <dsp:cNvPr id="0" name=""/>
        <dsp:cNvSpPr/>
      </dsp:nvSpPr>
      <dsp:spPr>
        <a:xfrm>
          <a:off x="2256072" y="4552259"/>
          <a:ext cx="1609998" cy="804999"/>
        </a:xfrm>
        <a:prstGeom prst="roundRect">
          <a:avLst>
            <a:gd name="adj" fmla="val 10000"/>
          </a:avLst>
        </a:prstGeom>
        <a:solidFill>
          <a:srgbClr val="0083A5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 err="1">
              <a:latin typeface="+mj-lt"/>
            </a:rPr>
            <a:t>When</a:t>
          </a:r>
          <a:r>
            <a:rPr lang="pl-PL" sz="2400" kern="1200" dirty="0">
              <a:latin typeface="+mj-lt"/>
            </a:rPr>
            <a:t>?</a:t>
          </a:r>
        </a:p>
      </dsp:txBody>
      <dsp:txXfrm>
        <a:off x="2279650" y="4575837"/>
        <a:ext cx="1562842" cy="757843"/>
      </dsp:txXfrm>
    </dsp:sp>
    <dsp:sp modelId="{7E3E61B1-F2D8-4860-A48E-7521B559AFC7}">
      <dsp:nvSpPr>
        <dsp:cNvPr id="0" name=""/>
        <dsp:cNvSpPr/>
      </dsp:nvSpPr>
      <dsp:spPr>
        <a:xfrm>
          <a:off x="3866071" y="4942278"/>
          <a:ext cx="643999" cy="24960"/>
        </a:xfrm>
        <a:custGeom>
          <a:avLst/>
          <a:gdLst/>
          <a:ahLst/>
          <a:cxnLst/>
          <a:rect l="0" t="0" r="0" b="0"/>
          <a:pathLst>
            <a:path>
              <a:moveTo>
                <a:pt x="0" y="12480"/>
              </a:moveTo>
              <a:lnTo>
                <a:pt x="643999" y="12480"/>
              </a:lnTo>
            </a:path>
          </a:pathLst>
        </a:custGeom>
        <a:noFill/>
        <a:ln w="15875" cap="flat" cmpd="sng" algn="ctr">
          <a:solidFill>
            <a:srgbClr val="00638E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>
            <a:latin typeface="+mj-lt"/>
          </a:endParaRPr>
        </a:p>
      </dsp:txBody>
      <dsp:txXfrm>
        <a:off x="4171970" y="4938659"/>
        <a:ext cx="32199" cy="32199"/>
      </dsp:txXfrm>
    </dsp:sp>
    <dsp:sp modelId="{A395F7D0-E273-492C-8C34-FCEB22246C45}">
      <dsp:nvSpPr>
        <dsp:cNvPr id="0" name=""/>
        <dsp:cNvSpPr/>
      </dsp:nvSpPr>
      <dsp:spPr>
        <a:xfrm>
          <a:off x="4510070" y="4552259"/>
          <a:ext cx="1609998" cy="804999"/>
        </a:xfrm>
        <a:prstGeom prst="roundRect">
          <a:avLst>
            <a:gd name="adj" fmla="val 10000"/>
          </a:avLst>
        </a:prstGeom>
        <a:solidFill>
          <a:srgbClr val="00638E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+mj-lt"/>
            </a:rPr>
            <a:t>no later than on the last day before the expiration of visa, non-visa traffic, residence card</a:t>
          </a:r>
          <a:endParaRPr lang="pl-PL" sz="900" kern="1200" dirty="0">
            <a:latin typeface="+mj-lt"/>
          </a:endParaRPr>
        </a:p>
      </dsp:txBody>
      <dsp:txXfrm>
        <a:off x="4533648" y="4575837"/>
        <a:ext cx="1562842" cy="7578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noProof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CA489007-F359-4955-990D-84056AA2545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59820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9CDDE3AC-B3A7-47B0-84BE-92D16AE45274}" type="slidenum">
              <a:rPr lang="pl-PL" smtClean="0"/>
              <a:pPr/>
              <a:t>1</a:t>
            </a:fld>
            <a:endParaRPr lang="pl-PL" dirty="0"/>
          </a:p>
        </p:txBody>
      </p:sp>
      <p:sp>
        <p:nvSpPr>
          <p:cNvPr id="102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pl-P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D99A0282-64E3-4055-A400-FF8A19761763}" type="slidenum">
              <a:rPr lang="pl-PL" smtClean="0"/>
              <a:pPr/>
              <a:t>17</a:t>
            </a:fld>
            <a:endParaRPr lang="pl-PL"/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A08B83D7-1A70-4AB1-88B7-EAD811DBB671}" type="slidenum">
              <a:rPr lang="pl-PL" smtClean="0"/>
              <a:pPr/>
              <a:t>19</a:t>
            </a:fld>
            <a:endParaRPr lang="pl-PL"/>
          </a:p>
        </p:txBody>
      </p:sp>
      <p:sp>
        <p:nvSpPr>
          <p:cNvPr id="112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2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0819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A238430D-A002-46FC-8F9A-DFFA1C3B8515}" type="slidenum">
              <a:rPr lang="pl-PL" smtClean="0"/>
              <a:pPr/>
              <a:t>20</a:t>
            </a:fld>
            <a:endParaRPr lang="pl-PL"/>
          </a:p>
        </p:txBody>
      </p:sp>
      <p:sp>
        <p:nvSpPr>
          <p:cNvPr id="14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D83D208D-E169-49A7-B405-9C9ADA9D15A3}" type="slidenum">
              <a:rPr lang="pl-PL" smtClean="0"/>
              <a:pPr/>
              <a:t>22</a:t>
            </a:fld>
            <a:endParaRPr lang="pl-PL"/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A238430D-A002-46FC-8F9A-DFFA1C3B8515}" type="slidenum">
              <a:rPr lang="pl-PL" smtClean="0"/>
              <a:pPr/>
              <a:t>2</a:t>
            </a:fld>
            <a:endParaRPr lang="pl-PL"/>
          </a:p>
        </p:txBody>
      </p:sp>
      <p:sp>
        <p:nvSpPr>
          <p:cNvPr id="14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A08B83D7-1A70-4AB1-88B7-EAD811DBB671}" type="slidenum">
              <a:rPr lang="pl-PL" smtClean="0"/>
              <a:pPr/>
              <a:t>3</a:t>
            </a:fld>
            <a:endParaRPr lang="pl-PL"/>
          </a:p>
        </p:txBody>
      </p:sp>
      <p:sp>
        <p:nvSpPr>
          <p:cNvPr id="112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2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A238430D-A002-46FC-8F9A-DFFA1C3B8515}" type="slidenum">
              <a:rPr lang="pl-PL" smtClean="0"/>
              <a:pPr/>
              <a:t>6</a:t>
            </a:fld>
            <a:endParaRPr lang="pl-PL"/>
          </a:p>
        </p:txBody>
      </p:sp>
      <p:sp>
        <p:nvSpPr>
          <p:cNvPr id="14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6110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A67CCD9D-FBCF-4FE8-BAA1-2A0DF27EB8B7}" type="slidenum">
              <a:rPr lang="pl-PL" smtClean="0"/>
              <a:pPr/>
              <a:t>9</a:t>
            </a:fld>
            <a:endParaRPr lang="pl-PL"/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3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A67CCD9D-FBCF-4FE8-BAA1-2A0DF27EB8B7}" type="slidenum">
              <a:rPr lang="pl-PL" smtClean="0"/>
              <a:pPr/>
              <a:t>10</a:t>
            </a:fld>
            <a:endParaRPr lang="pl-PL"/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3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A238430D-A002-46FC-8F9A-DFFA1C3B8515}" type="slidenum">
              <a:rPr lang="pl-PL" smtClean="0"/>
              <a:pPr/>
              <a:t>14</a:t>
            </a:fld>
            <a:endParaRPr lang="pl-PL"/>
          </a:p>
        </p:txBody>
      </p:sp>
      <p:sp>
        <p:nvSpPr>
          <p:cNvPr id="14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A238430D-A002-46FC-8F9A-DFFA1C3B8515}" type="slidenum">
              <a:rPr lang="pl-PL" smtClean="0"/>
              <a:pPr/>
              <a:t>15</a:t>
            </a:fld>
            <a:endParaRPr lang="pl-PL"/>
          </a:p>
        </p:txBody>
      </p:sp>
      <p:sp>
        <p:nvSpPr>
          <p:cNvPr id="14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5007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A238430D-A002-46FC-8F9A-DFFA1C3B8515}" type="slidenum">
              <a:rPr lang="pl-PL" smtClean="0"/>
              <a:pPr/>
              <a:t>16</a:t>
            </a:fld>
            <a:endParaRPr lang="pl-PL"/>
          </a:p>
        </p:txBody>
      </p:sp>
      <p:sp>
        <p:nvSpPr>
          <p:cNvPr id="14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19-10-24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D9905-3267-42DE-A92A-2535C2F316E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19-10-24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9C817-EB45-4BB7-9988-67119B02B96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792163"/>
            <a:ext cx="2055813" cy="533717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792163"/>
            <a:ext cx="6019800" cy="533717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19-10-24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F9DBA-28CC-45C7-A326-BE523844FE3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19-10-24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07F35-CF45-4052-B3FB-06643520134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19-10-24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D0ECA-4069-4E96-AA5E-DEFE87D0485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19-10-24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2BE61-65BA-4370-A7D4-79C76C726D2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19-10-24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CC31E-CDE3-43AE-A9AC-AD68E2A08E1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19-10-24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559CE-C9F1-4040-99BD-04574B22C59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19-10-24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70D0A-D7C6-4B9D-A67D-B57EAC86A76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19-10-24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AC398-9D92-46C5-9432-602EEB2CAB8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19-10-24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226F1-D54B-4D3F-B9BA-F7C2FD1AC5B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92163"/>
            <a:ext cx="7770813" cy="19431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Quibus volo eossi utem iustrum facernam 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28650" y="6356350"/>
            <a:ext cx="20558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Calibri" charset="0"/>
              </a:defRPr>
            </a:lvl1pPr>
          </a:lstStyle>
          <a:p>
            <a:pPr>
              <a:defRPr/>
            </a:pPr>
            <a:r>
              <a:rPr lang="pl-PL"/>
              <a:t>19-10-24</a:t>
            </a: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457950" y="6356350"/>
            <a:ext cx="20558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ACA93A76-AB52-42AC-87E9-D58946A5EB9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Kliknij, aby edytować format tekstu konspektu</a:t>
            </a:r>
          </a:p>
          <a:p>
            <a:pPr lvl="1"/>
            <a:r>
              <a:rPr lang="en-GB"/>
              <a:t>Drugi poziom konspektu</a:t>
            </a:r>
          </a:p>
          <a:p>
            <a:pPr lvl="2"/>
            <a:r>
              <a:rPr lang="en-GB"/>
              <a:t>Trzeci poziom konspektu</a:t>
            </a:r>
          </a:p>
          <a:p>
            <a:pPr lvl="3"/>
            <a:r>
              <a:rPr lang="en-GB"/>
              <a:t>Czwarty poziom konspektu</a:t>
            </a:r>
          </a:p>
          <a:p>
            <a:pPr lvl="4"/>
            <a:r>
              <a:rPr lang="en-GB"/>
              <a:t>Piąty poziom konspektu</a:t>
            </a:r>
          </a:p>
          <a:p>
            <a:pPr lvl="4"/>
            <a:r>
              <a:rPr lang="en-GB"/>
              <a:t>Szósty poziom konspektu</a:t>
            </a:r>
          </a:p>
          <a:p>
            <a:pPr lvl="4"/>
            <a:r>
              <a:rPr lang="en-GB"/>
              <a:t>Siódmy poziom konspektu</a:t>
            </a:r>
          </a:p>
          <a:p>
            <a:pPr lvl="4"/>
            <a:r>
              <a:rPr lang="en-GB"/>
              <a:t>Ósmy poziom konspektu</a:t>
            </a:r>
          </a:p>
          <a:p>
            <a:pPr lvl="4"/>
            <a:r>
              <a:rPr lang="en-GB"/>
              <a:t>Dziewiąty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638E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638E"/>
          </a:solidFill>
          <a:latin typeface="Open Sans" pitchFamily="32" charset="0"/>
          <a:ea typeface="Microsoft YaHei" charset="-122"/>
        </a:defRPr>
      </a:lvl2pPr>
      <a:lvl3pPr algn="ctr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638E"/>
          </a:solidFill>
          <a:latin typeface="Open Sans" pitchFamily="32" charset="0"/>
          <a:ea typeface="Microsoft YaHei" charset="-122"/>
        </a:defRPr>
      </a:lvl3pPr>
      <a:lvl4pPr algn="ctr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638E"/>
          </a:solidFill>
          <a:latin typeface="Open Sans" pitchFamily="32" charset="0"/>
          <a:ea typeface="Microsoft YaHei" charset="-122"/>
        </a:defRPr>
      </a:lvl4pPr>
      <a:lvl5pPr algn="ctr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638E"/>
          </a:solidFill>
          <a:latin typeface="Open Sans" pitchFamily="32" charset="0"/>
          <a:ea typeface="Microsoft YaHei" charset="-122"/>
        </a:defRPr>
      </a:lvl5pPr>
      <a:lvl6pPr marL="2514600" indent="-228600" algn="ctr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638E"/>
          </a:solidFill>
          <a:latin typeface="Open Sans" pitchFamily="32" charset="0"/>
          <a:ea typeface="Microsoft YaHei" charset="-122"/>
        </a:defRPr>
      </a:lvl6pPr>
      <a:lvl7pPr marL="2971800" indent="-228600" algn="ctr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638E"/>
          </a:solidFill>
          <a:latin typeface="Open Sans" pitchFamily="32" charset="0"/>
          <a:ea typeface="Microsoft YaHei" charset="-122"/>
        </a:defRPr>
      </a:lvl7pPr>
      <a:lvl8pPr marL="3429000" indent="-228600" algn="ctr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638E"/>
          </a:solidFill>
          <a:latin typeface="Open Sans" pitchFamily="32" charset="0"/>
          <a:ea typeface="Microsoft YaHei" charset="-122"/>
        </a:defRPr>
      </a:lvl8pPr>
      <a:lvl9pPr marL="3886200" indent="-228600" algn="ctr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638E"/>
          </a:solidFill>
          <a:latin typeface="Open Sans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638E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83A5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83A5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83A5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83A5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83A5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83A5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83A5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83A5"/>
          </a:solidFill>
          <a:latin typeface="+mn-lt"/>
          <a:ea typeface="+mn-ea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migrant.poznan.uw.gov.pl/en/faq/what-amount-financial-resources-i-should-have-be-granted-temporary-residence-permit-purpos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igrant.poznan.uw.gov.pl/pl/do-pobrania/oswiadczenie-dot-kosztow-zamieszkania-studenci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s://migrant.poznan.uw.gov.pl/pl/do-pobrania/wniosek-o-zarejestrowanie-pobytu-obywatela-ue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grant.poznan.uw.gov.pl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welcome@amu.edu.p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igrant.poznan.uw.gov.pl/en/do-pobrania/declaration-regarding-cost-housing-students" TargetMode="External"/><Relationship Id="rId5" Type="http://schemas.openxmlformats.org/officeDocument/2006/relationships/hyperlink" Target="https://www.mos.cudzoziemcy.gov.pl/" TargetMode="External"/><Relationship Id="rId4" Type="http://schemas.openxmlformats.org/officeDocument/2006/relationships/hyperlink" Target="https://migrant.poznan.uw.gov.pl/en/do-pobrania/applications-temporary-residence-permit-forms-proceedings-started-after-april-27-2019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1371600" y="3213100"/>
            <a:ext cx="7772400" cy="238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 dirty="0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3276600" y="2420938"/>
            <a:ext cx="5348288" cy="3086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052" name="Prostokąt 1"/>
          <p:cNvSpPr>
            <a:spLocks noChangeArrowheads="1"/>
          </p:cNvSpPr>
          <p:nvPr/>
        </p:nvSpPr>
        <p:spPr bwMode="auto">
          <a:xfrm>
            <a:off x="2286000" y="3125788"/>
            <a:ext cx="6534150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 dirty="0">
              <a:solidFill>
                <a:srgbClr val="00638D"/>
              </a:solidFill>
              <a:latin typeface="Open Sans" pitchFamily="32" charset="0"/>
            </a:endParaRPr>
          </a:p>
          <a:p>
            <a:endParaRPr lang="pl-PL" dirty="0">
              <a:solidFill>
                <a:srgbClr val="00638D"/>
              </a:solidFill>
              <a:latin typeface="Open Sans" pitchFamily="32" charset="0"/>
            </a:endParaRPr>
          </a:p>
          <a:p>
            <a:endParaRPr lang="pl-PL" dirty="0">
              <a:solidFill>
                <a:srgbClr val="00638D"/>
              </a:solidFill>
              <a:latin typeface="Open Sans" pitchFamily="32" charset="0"/>
            </a:endParaRPr>
          </a:p>
          <a:p>
            <a:r>
              <a:rPr lang="pl-PL" dirty="0">
                <a:solidFill>
                  <a:srgbClr val="00638D"/>
                </a:solidFill>
                <a:latin typeface="Open Sans" pitchFamily="32" charset="0"/>
              </a:rPr>
              <a:t>					</a:t>
            </a:r>
            <a:endParaRPr lang="pl-PL" dirty="0"/>
          </a:p>
        </p:txBody>
      </p:sp>
      <p:pic>
        <p:nvPicPr>
          <p:cNvPr id="8" name="Picture 6" descr="E:\WSC-UW-POZIOM-rgb.jpg">
            <a:extLst>
              <a:ext uri="{FF2B5EF4-FFF2-40B4-BE49-F238E27FC236}">
                <a16:creationId xmlns:a16="http://schemas.microsoft.com/office/drawing/2014/main" id="{36B4E285-3C00-461C-9691-8FE9B3E11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413" y="1655763"/>
            <a:ext cx="8118475" cy="294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611560" y="620687"/>
            <a:ext cx="7772400" cy="1368153"/>
          </a:xfrm>
          <a:noFill/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dirty="0"/>
              <a:t>Financial resources</a:t>
            </a:r>
            <a:br>
              <a:rPr lang="en-US" dirty="0"/>
            </a:br>
            <a:r>
              <a:rPr lang="en-US" sz="1800" dirty="0">
                <a:solidFill>
                  <a:srgbClr val="009999"/>
                </a:solidFill>
              </a:rPr>
              <a:t>7</a:t>
            </a:r>
            <a:r>
              <a:rPr lang="pl-PL" sz="1800" dirty="0">
                <a:solidFill>
                  <a:srgbClr val="009999"/>
                </a:solidFill>
              </a:rPr>
              <a:t>76</a:t>
            </a:r>
            <a:r>
              <a:rPr lang="en-US" sz="1800" dirty="0">
                <a:solidFill>
                  <a:srgbClr val="009999"/>
                </a:solidFill>
              </a:rPr>
              <a:t>PLN per month (</a:t>
            </a:r>
            <a:r>
              <a:rPr lang="pl-PL" sz="1800" dirty="0">
                <a:solidFill>
                  <a:srgbClr val="009999"/>
                </a:solidFill>
              </a:rPr>
              <a:t>600</a:t>
            </a:r>
            <a:r>
              <a:rPr lang="en-US" sz="1800" dirty="0" err="1">
                <a:solidFill>
                  <a:srgbClr val="009999"/>
                </a:solidFill>
              </a:rPr>
              <a:t>zł</a:t>
            </a:r>
            <a:r>
              <a:rPr lang="en-US" sz="1800" dirty="0">
                <a:solidFill>
                  <a:srgbClr val="009999"/>
                </a:solidFill>
              </a:rPr>
              <a:t> if family members are in Poland), after deducting cost of housing*, with reference to the period of studies </a:t>
            </a:r>
            <a:br>
              <a:rPr lang="pl-P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</a:br>
            <a:endParaRPr lang="pl-PL" sz="2400" dirty="0">
              <a:solidFill>
                <a:srgbClr val="74C6C7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4767" y="2173718"/>
            <a:ext cx="5339771" cy="4680520"/>
          </a:xfrm>
        </p:spPr>
        <p:txBody>
          <a:bodyPr/>
          <a:lstStyle/>
          <a:p>
            <a:pPr marL="431800" indent="-323850" algn="just" eaLnBrk="1" hangingPunct="1"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1400" dirty="0"/>
              <a:t>Official scholarship (national or foreign)</a:t>
            </a:r>
          </a:p>
          <a:p>
            <a:pPr marL="431800" indent="-323850" algn="just" eaLnBrk="1" hangingPunct="1"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1400" dirty="0"/>
              <a:t>Current bank statement from a bank situated in Poland</a:t>
            </a:r>
            <a:r>
              <a:rPr lang="pl-PL" sz="1400" dirty="0"/>
              <a:t>/UE</a:t>
            </a:r>
            <a:r>
              <a:rPr lang="en-US" sz="1400" dirty="0"/>
              <a:t> – signed and stamped by a bank representative</a:t>
            </a:r>
          </a:p>
          <a:p>
            <a:pPr marL="431800" indent="-323850" algn="just" eaLnBrk="1" hangingPunct="1"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1400" dirty="0"/>
              <a:t>Certificate from a bank with the information about the limit on your credit card</a:t>
            </a:r>
          </a:p>
          <a:p>
            <a:pPr marL="431800" indent="-323850" algn="just" eaLnBrk="1" hangingPunct="1"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1400" dirty="0"/>
              <a:t>certificate of employment and amount of salaries, </a:t>
            </a:r>
            <a:endParaRPr lang="pl-PL" sz="1400" dirty="0"/>
          </a:p>
          <a:p>
            <a:pPr marL="831850" lvl="1" indent="-323850" algn="just" eaLnBrk="1" hangingPunct="1"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1600" dirty="0">
                <a:solidFill>
                  <a:srgbClr val="009999"/>
                </a:solidFill>
              </a:rPr>
              <a:t>Original of the certificate + official translation into Polish; documents issued not earlier than one month before the date of submitting an application for a temporary residence permit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554539" y="1988840"/>
            <a:ext cx="3373436" cy="21927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174750" lvl="1" indent="-323850" hangingPunct="1">
              <a:lnSpc>
                <a:spcPct val="102000"/>
              </a:lnSpc>
              <a:spcAft>
                <a:spcPts val="1413"/>
              </a:spcAft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1600" kern="0" dirty="0">
                <a:solidFill>
                  <a:srgbClr val="00638E"/>
                </a:solidFill>
                <a:latin typeface="+mn-lt"/>
                <a:ea typeface="+mn-ea"/>
              </a:rPr>
              <a:t>200zł for the return ticket   </a:t>
            </a:r>
            <a:r>
              <a:rPr lang="en-US" sz="1100" kern="0" dirty="0">
                <a:solidFill>
                  <a:srgbClr val="00638E"/>
                </a:solidFill>
                <a:latin typeface="+mn-lt"/>
                <a:ea typeface="+mn-ea"/>
              </a:rPr>
              <a:t>(for countries neighboring Poland)</a:t>
            </a:r>
          </a:p>
          <a:p>
            <a:pPr marL="1174750" lvl="1" indent="-323850" hangingPunct="1">
              <a:lnSpc>
                <a:spcPct val="102000"/>
              </a:lnSpc>
              <a:spcAft>
                <a:spcPts val="1413"/>
              </a:spcAft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1600" kern="0" dirty="0">
                <a:solidFill>
                  <a:srgbClr val="00638E"/>
                </a:solidFill>
                <a:latin typeface="+mn-lt"/>
                <a:ea typeface="+mn-ea"/>
              </a:rPr>
              <a:t>2500zł for the return ticket </a:t>
            </a:r>
            <a:r>
              <a:rPr lang="en-US" sz="1100" kern="0" dirty="0">
                <a:solidFill>
                  <a:srgbClr val="00638E"/>
                </a:solidFill>
                <a:latin typeface="+mn-lt"/>
                <a:ea typeface="+mn-ea"/>
              </a:rPr>
              <a:t>(for other countries)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B9BD1A32-F833-4356-A40F-57891166F669}"/>
              </a:ext>
            </a:extLst>
          </p:cNvPr>
          <p:cNvSpPr txBox="1"/>
          <p:nvPr/>
        </p:nvSpPr>
        <p:spPr>
          <a:xfrm>
            <a:off x="6216066" y="6093296"/>
            <a:ext cx="2915816" cy="550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9999"/>
                </a:solidFill>
              </a:rPr>
              <a:t>*</a:t>
            </a:r>
            <a:r>
              <a:rPr lang="en-US" sz="1400" dirty="0">
                <a:solidFill>
                  <a:srgbClr val="009999"/>
                </a:solidFill>
              </a:rPr>
              <a:t>Housing costs do not refer to citizens of Belarus</a:t>
            </a:r>
            <a:endParaRPr lang="pl-PL" sz="1400" dirty="0">
              <a:solidFill>
                <a:srgbClr val="009999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A56AD0F-C19E-45EE-BD3B-0C0D624D6C80}"/>
              </a:ext>
            </a:extLst>
          </p:cNvPr>
          <p:cNvSpPr txBox="1"/>
          <p:nvPr/>
        </p:nvSpPr>
        <p:spPr>
          <a:xfrm>
            <a:off x="6012159" y="4630096"/>
            <a:ext cx="2915816" cy="1351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9999"/>
                </a:solidFill>
                <a:latin typeface="+mj-lt"/>
              </a:rPr>
              <a:t>How to count sufficient funds for living in Poland</a:t>
            </a:r>
            <a:r>
              <a:rPr lang="pl-PL" sz="1400" dirty="0">
                <a:solidFill>
                  <a:srgbClr val="009999"/>
                </a:solidFill>
                <a:latin typeface="+mj-lt"/>
              </a:rPr>
              <a:t>?</a:t>
            </a:r>
          </a:p>
          <a:p>
            <a:r>
              <a:rPr lang="pl-PL" sz="1200" b="1" dirty="0">
                <a:solidFill>
                  <a:srgbClr val="4FA2DB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https://migrant.poznan.uw.gov.pl/en/faq/what-amount-financial-resources-i-should-have-be-granted-temporary-residence-permit-purpose</a:t>
            </a:r>
            <a:r>
              <a:rPr lang="pl-PL" sz="1200" b="1" dirty="0">
                <a:solidFill>
                  <a:srgbClr val="4FA2DB"/>
                </a:solidFill>
                <a:latin typeface="+mj-lt"/>
              </a:rPr>
              <a:t>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E3BBB81E-C835-42F4-B3CF-A493259B44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3854241"/>
            <a:ext cx="720081" cy="72008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38A629-F98E-421C-BCE3-17974A497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92163"/>
            <a:ext cx="7770813" cy="692621"/>
          </a:xfrm>
        </p:spPr>
        <p:txBody>
          <a:bodyPr/>
          <a:lstStyle/>
          <a:p>
            <a:r>
              <a:rPr lang="pl-PL" dirty="0" err="1"/>
              <a:t>Housing</a:t>
            </a:r>
            <a:r>
              <a:rPr lang="pl-PL" dirty="0"/>
              <a:t> </a:t>
            </a:r>
            <a:r>
              <a:rPr lang="pl-PL" dirty="0" err="1"/>
              <a:t>costs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5E9512-F50A-4CB7-95D9-54180EABC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4963"/>
            <a:ext cx="8228013" cy="4524375"/>
          </a:xfrm>
        </p:spPr>
        <p:txBody>
          <a:bodyPr/>
          <a:lstStyle/>
          <a:p>
            <a:pPr marL="431800" indent="-323850" eaLnBrk="1" hangingPunct="1">
              <a:buSzPct val="183000"/>
              <a:buBlip>
                <a:blip r:embed="rId2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US" sz="2400" dirty="0"/>
              <a:t>The cost of living includes</a:t>
            </a:r>
            <a:r>
              <a:rPr lang="pl-PL" sz="2400" dirty="0"/>
              <a:t>: </a:t>
            </a:r>
          </a:p>
          <a:p>
            <a:pPr marL="1231900" lvl="2" indent="-323850" eaLnBrk="1" hangingPunct="1">
              <a:buSzPct val="183000"/>
              <a:buBlip>
                <a:blip r:embed="rId2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pl-PL" sz="1600" dirty="0" err="1"/>
              <a:t>Lease</a:t>
            </a:r>
            <a:endParaRPr lang="pl-PL" sz="1600" dirty="0"/>
          </a:p>
          <a:p>
            <a:pPr marL="1231900" lvl="2" indent="-323850" eaLnBrk="1" hangingPunct="1">
              <a:buSzPct val="183000"/>
              <a:buBlip>
                <a:blip r:embed="rId2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US" sz="1600" dirty="0"/>
              <a:t>Utilities, including: energy, gas, water, sewage, waste</a:t>
            </a:r>
          </a:p>
          <a:p>
            <a:pPr marL="431800" indent="-323850" eaLnBrk="1" hangingPunct="1">
              <a:buSzPct val="183000"/>
              <a:buBlip>
                <a:blip r:embed="rId2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pl-PL" sz="2400" dirty="0"/>
              <a:t>How to </a:t>
            </a:r>
            <a:r>
              <a:rPr lang="pl-PL" sz="2400" dirty="0" err="1"/>
              <a:t>confirm</a:t>
            </a:r>
            <a:r>
              <a:rPr lang="pl-PL" sz="2400" dirty="0"/>
              <a:t> </a:t>
            </a:r>
            <a:r>
              <a:rPr lang="pl-PL" sz="2400" dirty="0" err="1"/>
              <a:t>it</a:t>
            </a:r>
            <a:r>
              <a:rPr lang="pl-PL" sz="2400" dirty="0"/>
              <a:t>: </a:t>
            </a:r>
          </a:p>
          <a:p>
            <a:pPr marL="1231900" lvl="2" indent="-323850" eaLnBrk="1" hangingPunct="1">
              <a:buSzPct val="183000"/>
              <a:buBlip>
                <a:blip r:embed="rId2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US" sz="1600" dirty="0">
                <a:solidFill>
                  <a:srgbClr val="009999"/>
                </a:solidFill>
              </a:rPr>
              <a:t>signed declaration regarding housing costs</a:t>
            </a:r>
            <a:r>
              <a:rPr lang="pl-PL" sz="1600" dirty="0">
                <a:solidFill>
                  <a:srgbClr val="009999"/>
                </a:solidFill>
              </a:rPr>
              <a:t>: </a:t>
            </a:r>
            <a:r>
              <a:rPr lang="pl-PL" sz="1200" dirty="0">
                <a:solidFill>
                  <a:srgbClr val="00999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https://migrant.poznan.uw.gov.pl/pl/do-pobrania/oswiadczenie-dot-kosztow-zamieszkania-studenci</a:t>
            </a:r>
            <a:r>
              <a:rPr lang="pl-PL" sz="1200" dirty="0">
                <a:solidFill>
                  <a:srgbClr val="009999"/>
                </a:solidFill>
              </a:rPr>
              <a:t> </a:t>
            </a:r>
            <a:endParaRPr lang="pl-PL" sz="1600" dirty="0">
              <a:solidFill>
                <a:srgbClr val="009999"/>
              </a:solidFill>
            </a:endParaRPr>
          </a:p>
          <a:p>
            <a:pPr marL="1231900" lvl="2" indent="-323850" eaLnBrk="1" hangingPunct="1">
              <a:buSzPct val="183000"/>
              <a:buBlip>
                <a:blip r:embed="rId2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US" sz="1600" dirty="0"/>
              <a:t>Certificate from the</a:t>
            </a:r>
            <a:r>
              <a:rPr lang="pl-PL" sz="1600" dirty="0"/>
              <a:t> student </a:t>
            </a:r>
            <a:r>
              <a:rPr lang="en-US" sz="1600" dirty="0"/>
              <a:t>dormitory about the amount of accommodation costs per month</a:t>
            </a:r>
            <a:endParaRPr lang="pl-PL" sz="1600" dirty="0"/>
          </a:p>
          <a:p>
            <a:pPr marL="908050" lvl="2" indent="0" eaLnBrk="1" hangingPunct="1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pl-PL" dirty="0"/>
          </a:p>
          <a:p>
            <a:pPr algn="ctr"/>
            <a:r>
              <a:rPr lang="pl-PL" sz="1600" b="1" dirty="0">
                <a:solidFill>
                  <a:srgbClr val="009999"/>
                </a:solidFill>
              </a:rPr>
              <a:t>      </a:t>
            </a:r>
            <a:r>
              <a:rPr lang="pl-PL" sz="1600" b="1" dirty="0" err="1">
                <a:solidFill>
                  <a:srgbClr val="009999"/>
                </a:solidFill>
              </a:rPr>
              <a:t>If</a:t>
            </a:r>
            <a:r>
              <a:rPr lang="pl-PL" sz="1600" b="1" dirty="0">
                <a:solidFill>
                  <a:srgbClr val="009999"/>
                </a:solidFill>
              </a:rPr>
              <a:t> </a:t>
            </a:r>
            <a:r>
              <a:rPr lang="pl-PL" sz="1600" b="1" dirty="0" err="1">
                <a:solidFill>
                  <a:srgbClr val="009999"/>
                </a:solidFill>
              </a:rPr>
              <a:t>you</a:t>
            </a:r>
            <a:r>
              <a:rPr lang="pl-PL" sz="1600" b="1" dirty="0">
                <a:solidFill>
                  <a:srgbClr val="009999"/>
                </a:solidFill>
              </a:rPr>
              <a:t> </a:t>
            </a:r>
            <a:r>
              <a:rPr lang="pl-PL" sz="1600" b="1" dirty="0" err="1">
                <a:solidFill>
                  <a:srgbClr val="009999"/>
                </a:solidFill>
              </a:rPr>
              <a:t>change</a:t>
            </a:r>
            <a:r>
              <a:rPr lang="en-US" sz="1600" b="1" dirty="0">
                <a:solidFill>
                  <a:srgbClr val="009999"/>
                </a:solidFill>
              </a:rPr>
              <a:t> a place of residence, the office must be informed about it and a new declaration of the cost of residence must be submitted</a:t>
            </a:r>
            <a:endParaRPr lang="pl-PL" sz="1600" b="1" dirty="0">
              <a:solidFill>
                <a:srgbClr val="009999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E9A60A9-D257-445B-A5C6-081BD2888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5085184"/>
            <a:ext cx="720223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55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braz zawierający tekst, zrzut ekranu, Czcionka, logo&#10;&#10;Opis wygenerowany automatycznie">
            <a:extLst>
              <a:ext uri="{FF2B5EF4-FFF2-40B4-BE49-F238E27FC236}">
                <a16:creationId xmlns:a16="http://schemas.microsoft.com/office/drawing/2014/main" id="{9F17E8F7-36AE-3F74-B5FC-9A62373991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4002502" cy="5661248"/>
          </a:xfrm>
          <a:prstGeom prst="rect">
            <a:avLst/>
          </a:prstGeom>
        </p:spPr>
      </p:pic>
      <p:pic>
        <p:nvPicPr>
          <p:cNvPr id="8" name="Obraz 7" descr="Obraz zawierający tekst, zrzut ekranu, Czcionka, list&#10;&#10;Opis wygenerowany automatycznie">
            <a:extLst>
              <a:ext uri="{FF2B5EF4-FFF2-40B4-BE49-F238E27FC236}">
                <a16:creationId xmlns:a16="http://schemas.microsoft.com/office/drawing/2014/main" id="{239CE907-E9A8-2674-ABD7-9690075F33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188" y="836712"/>
            <a:ext cx="4002502" cy="5661248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E75BBEA0-5B28-C44D-7BF3-BDCFFF702524}"/>
              </a:ext>
            </a:extLst>
          </p:cNvPr>
          <p:cNvSpPr txBox="1"/>
          <p:nvPr/>
        </p:nvSpPr>
        <p:spPr>
          <a:xfrm>
            <a:off x="539552" y="188640"/>
            <a:ext cx="4464496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>
                <a:solidFill>
                  <a:srgbClr val="00638E"/>
                </a:solidFill>
                <a:latin typeface="+mj-lt"/>
              </a:rPr>
              <a:t>Check</a:t>
            </a:r>
            <a:r>
              <a:rPr lang="pl-PL" b="1" dirty="0">
                <a:solidFill>
                  <a:srgbClr val="00638E"/>
                </a:solidFill>
                <a:latin typeface="+mj-lt"/>
              </a:rPr>
              <a:t> – list for </a:t>
            </a:r>
            <a:r>
              <a:rPr lang="pl-PL" b="1" dirty="0" err="1">
                <a:solidFill>
                  <a:srgbClr val="00638E"/>
                </a:solidFill>
                <a:latin typeface="+mj-lt"/>
              </a:rPr>
              <a:t>full-time</a:t>
            </a:r>
            <a:r>
              <a:rPr lang="pl-PL" b="1" dirty="0">
                <a:solidFill>
                  <a:srgbClr val="00638E"/>
                </a:solidFill>
                <a:latin typeface="+mj-lt"/>
              </a:rPr>
              <a:t> </a:t>
            </a:r>
            <a:r>
              <a:rPr lang="pl-PL" b="1" dirty="0" err="1">
                <a:solidFill>
                  <a:srgbClr val="00638E"/>
                </a:solidFill>
                <a:latin typeface="+mj-lt"/>
              </a:rPr>
              <a:t>students</a:t>
            </a:r>
            <a:endParaRPr lang="pl-PL" b="1" dirty="0">
              <a:solidFill>
                <a:srgbClr val="00638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6028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38A629-F98E-421C-BCE3-17974A497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"/>
            <a:ext cx="7198567" cy="692696"/>
          </a:xfrm>
        </p:spPr>
        <p:txBody>
          <a:bodyPr/>
          <a:lstStyle/>
          <a:p>
            <a:r>
              <a:rPr lang="pl-PL" dirty="0"/>
              <a:t> </a:t>
            </a:r>
            <a:r>
              <a:rPr lang="pl-PL" dirty="0" err="1"/>
              <a:t>Common</a:t>
            </a:r>
            <a:r>
              <a:rPr lang="pl-PL" dirty="0"/>
              <a:t> </a:t>
            </a:r>
            <a:r>
              <a:rPr lang="pl-PL" dirty="0" err="1"/>
              <a:t>mistakes</a:t>
            </a:r>
            <a:r>
              <a:rPr lang="pl-PL" dirty="0"/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5E9512-F50A-4CB7-95D9-54180EABC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2698"/>
            <a:ext cx="8228013" cy="6048670"/>
          </a:xfrm>
        </p:spPr>
        <p:txBody>
          <a:bodyPr/>
          <a:lstStyle/>
          <a:p>
            <a:pPr marL="431800" indent="-323850" eaLnBrk="1" hangingPunct="1">
              <a:buSzPct val="183000"/>
              <a:buBlip>
                <a:blip r:embed="rId2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pl-PL" sz="2000" dirty="0" err="1"/>
              <a:t>Confirmation</a:t>
            </a:r>
            <a:r>
              <a:rPr lang="pl-PL" sz="2000" dirty="0"/>
              <a:t> </a:t>
            </a:r>
            <a:r>
              <a:rPr lang="pl-PL" sz="2000" dirty="0" err="1"/>
              <a:t>letter</a:t>
            </a:r>
            <a:r>
              <a:rPr lang="pl-PL" sz="2000" dirty="0"/>
              <a:t> from </a:t>
            </a:r>
            <a:r>
              <a:rPr lang="pl-PL" sz="2000" dirty="0" err="1"/>
              <a:t>university</a:t>
            </a:r>
            <a:endParaRPr lang="pl-PL" sz="2000" dirty="0"/>
          </a:p>
          <a:p>
            <a:pPr marL="1231900" lvl="2" indent="-323850" eaLnBrk="1" hangingPunct="1">
              <a:buSzPct val="183000"/>
              <a:buBlip>
                <a:blip r:embed="rId2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pl-PL" sz="1200" dirty="0"/>
              <a:t>Out-of-</a:t>
            </a:r>
            <a:r>
              <a:rPr lang="pl-PL" sz="1200" dirty="0" err="1"/>
              <a:t>date</a:t>
            </a:r>
            <a:r>
              <a:rPr lang="pl-PL" sz="1200" dirty="0"/>
              <a:t> </a:t>
            </a:r>
          </a:p>
          <a:p>
            <a:pPr marL="1231900" lvl="2" indent="-323850" eaLnBrk="1" hangingPunct="1">
              <a:buSzPct val="183000"/>
              <a:buBlip>
                <a:blip r:embed="rId2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pl-PL" sz="1200" dirty="0" err="1"/>
              <a:t>Signed</a:t>
            </a:r>
            <a:r>
              <a:rPr lang="pl-PL" sz="1200" dirty="0"/>
              <a:t> by the person </a:t>
            </a:r>
            <a:r>
              <a:rPr lang="pl-PL" sz="1200" dirty="0" err="1"/>
              <a:t>who</a:t>
            </a:r>
            <a:r>
              <a:rPr lang="pl-PL" sz="1200" dirty="0"/>
              <a:t> </a:t>
            </a:r>
            <a:r>
              <a:rPr lang="pl-PL" sz="1200" dirty="0" err="1"/>
              <a:t>is</a:t>
            </a:r>
            <a:r>
              <a:rPr lang="pl-PL" sz="1200" dirty="0"/>
              <a:t> not </a:t>
            </a:r>
            <a:r>
              <a:rPr lang="pl-PL" sz="1200" dirty="0" err="1"/>
              <a:t>authorised</a:t>
            </a:r>
            <a:r>
              <a:rPr lang="pl-PL" sz="1200" dirty="0"/>
              <a:t> by </a:t>
            </a:r>
            <a:r>
              <a:rPr lang="pl-PL" sz="1200" dirty="0" err="1"/>
              <a:t>rector</a:t>
            </a:r>
            <a:r>
              <a:rPr lang="pl-PL" sz="1200" dirty="0"/>
              <a:t>/</a:t>
            </a:r>
            <a:r>
              <a:rPr lang="pl-PL" sz="1200" dirty="0" err="1"/>
              <a:t>prepared</a:t>
            </a:r>
            <a:r>
              <a:rPr lang="pl-PL" sz="1200" dirty="0"/>
              <a:t> on the </a:t>
            </a:r>
            <a:r>
              <a:rPr lang="pl-PL" sz="1200" dirty="0" err="1"/>
              <a:t>incorrect</a:t>
            </a:r>
            <a:r>
              <a:rPr lang="pl-PL" sz="1200" dirty="0"/>
              <a:t> form </a:t>
            </a:r>
          </a:p>
          <a:p>
            <a:pPr marL="1231900" lvl="2" indent="-323850" eaLnBrk="1" hangingPunct="1">
              <a:buSzPct val="183000"/>
              <a:buBlip>
                <a:blip r:embed="rId2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pl-PL" sz="1200" dirty="0"/>
              <a:t>No </a:t>
            </a:r>
            <a:r>
              <a:rPr lang="pl-PL" sz="1200" dirty="0" err="1"/>
              <a:t>evaluation</a:t>
            </a:r>
            <a:r>
              <a:rPr lang="pl-PL" sz="1200" dirty="0"/>
              <a:t> </a:t>
            </a:r>
            <a:r>
              <a:rPr lang="pl-PL" sz="1200" dirty="0" err="1"/>
              <a:t>card</a:t>
            </a:r>
            <a:r>
              <a:rPr lang="pl-PL" sz="1200" dirty="0"/>
              <a:t> </a:t>
            </a:r>
            <a:r>
              <a:rPr lang="pl-PL" sz="1200" dirty="0" err="1"/>
              <a:t>included</a:t>
            </a:r>
            <a:endParaRPr lang="en-US" sz="1200" dirty="0"/>
          </a:p>
          <a:p>
            <a:pPr marL="431800" indent="-323850" eaLnBrk="1" hangingPunct="1">
              <a:buSzPct val="183000"/>
              <a:buBlip>
                <a:blip r:embed="rId2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pl-PL" sz="2000" dirty="0" err="1"/>
              <a:t>Confirmation</a:t>
            </a:r>
            <a:r>
              <a:rPr lang="pl-PL" sz="2000" dirty="0"/>
              <a:t> of </a:t>
            </a:r>
            <a:r>
              <a:rPr lang="pl-PL" sz="2000" dirty="0" err="1"/>
              <a:t>tuition</a:t>
            </a:r>
            <a:r>
              <a:rPr lang="pl-PL" sz="2000" dirty="0"/>
              <a:t> </a:t>
            </a:r>
            <a:r>
              <a:rPr lang="pl-PL" sz="2000" dirty="0" err="1"/>
              <a:t>fee</a:t>
            </a:r>
            <a:r>
              <a:rPr lang="pl-PL" sz="2000" dirty="0"/>
              <a:t> </a:t>
            </a:r>
            <a:r>
              <a:rPr lang="pl-PL" sz="2000" dirty="0" err="1"/>
              <a:t>payments</a:t>
            </a:r>
            <a:endParaRPr lang="pl-PL" sz="2000" dirty="0"/>
          </a:p>
          <a:p>
            <a:pPr marL="1231900" lvl="2" indent="-323850" eaLnBrk="1" hangingPunct="1">
              <a:buSzPct val="183000"/>
              <a:buBlip>
                <a:blip r:embed="rId2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pl-PL" sz="1200" dirty="0"/>
              <a:t>Out-of-</a:t>
            </a:r>
            <a:r>
              <a:rPr lang="pl-PL" sz="1200" dirty="0" err="1"/>
              <a:t>date</a:t>
            </a:r>
            <a:r>
              <a:rPr lang="pl-PL" sz="1200" dirty="0"/>
              <a:t> </a:t>
            </a:r>
          </a:p>
          <a:p>
            <a:pPr marL="1231900" lvl="2" indent="-323850" eaLnBrk="1" hangingPunct="1">
              <a:buSzPct val="183000"/>
              <a:buBlip>
                <a:blip r:embed="rId2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US" sz="1200" dirty="0"/>
              <a:t>Late in payment of tuition fees</a:t>
            </a:r>
            <a:r>
              <a:rPr lang="pl-PL" sz="1200" dirty="0"/>
              <a:t>  </a:t>
            </a:r>
          </a:p>
          <a:p>
            <a:pPr marL="431800" indent="-323850" eaLnBrk="1" hangingPunct="1">
              <a:buSzPct val="183000"/>
              <a:buBlip>
                <a:blip r:embed="rId2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pl-PL" sz="2000" dirty="0" err="1"/>
              <a:t>Insurance</a:t>
            </a:r>
            <a:r>
              <a:rPr lang="pl-PL" sz="2000" dirty="0"/>
              <a:t>  </a:t>
            </a:r>
          </a:p>
          <a:p>
            <a:pPr marL="1231900" lvl="2" indent="-323850" eaLnBrk="1" hangingPunct="1">
              <a:buSzPct val="183000"/>
              <a:buBlip>
                <a:blip r:embed="rId2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pl-PL" sz="1200" dirty="0"/>
              <a:t>It </a:t>
            </a:r>
            <a:r>
              <a:rPr lang="pl-PL" sz="1200" dirty="0" err="1"/>
              <a:t>does</a:t>
            </a:r>
            <a:r>
              <a:rPr lang="pl-PL" sz="1200" dirty="0"/>
              <a:t> not </a:t>
            </a:r>
            <a:r>
              <a:rPr lang="pl-PL" sz="1200" dirty="0" err="1"/>
              <a:t>cover</a:t>
            </a:r>
            <a:r>
              <a:rPr lang="pl-PL" sz="1200" dirty="0"/>
              <a:t> </a:t>
            </a:r>
            <a:r>
              <a:rPr lang="en-US" sz="1200" dirty="0"/>
              <a:t>the costs of </a:t>
            </a:r>
            <a:r>
              <a:rPr lang="pl-PL" sz="1200" dirty="0" err="1"/>
              <a:t>medical</a:t>
            </a:r>
            <a:r>
              <a:rPr lang="pl-PL" sz="1200" dirty="0"/>
              <a:t> </a:t>
            </a:r>
            <a:r>
              <a:rPr lang="pl-PL" sz="1200" dirty="0" err="1"/>
              <a:t>expences</a:t>
            </a:r>
            <a:r>
              <a:rPr lang="en-US" sz="1200" dirty="0"/>
              <a:t> in Poland</a:t>
            </a:r>
            <a:r>
              <a:rPr lang="pl-PL" sz="1200" dirty="0"/>
              <a:t>  </a:t>
            </a:r>
          </a:p>
          <a:p>
            <a:pPr marL="1231900" lvl="2" indent="-323850" eaLnBrk="1" hangingPunct="1">
              <a:buSzPct val="183000"/>
              <a:buBlip>
                <a:blip r:embed="rId2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US" sz="1200" dirty="0"/>
              <a:t>There are no valid confirmations of payment for the policy</a:t>
            </a:r>
            <a:r>
              <a:rPr lang="pl-PL" sz="1200" dirty="0"/>
              <a:t> </a:t>
            </a:r>
          </a:p>
          <a:p>
            <a:pPr marL="1231900" lvl="2" indent="-323850" eaLnBrk="1" hangingPunct="1">
              <a:buSzPct val="183000"/>
              <a:buBlip>
                <a:blip r:embed="rId2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US" sz="1200" dirty="0"/>
              <a:t>There is no original / sworn translation into Polish</a:t>
            </a:r>
            <a:r>
              <a:rPr lang="pl-PL" sz="1200" dirty="0"/>
              <a:t> </a:t>
            </a:r>
            <a:endParaRPr lang="en-US" sz="1200" dirty="0"/>
          </a:p>
          <a:p>
            <a:pPr marL="431800" indent="-323850" eaLnBrk="1" hangingPunct="1">
              <a:buSzPct val="183000"/>
              <a:buBlip>
                <a:blip r:embed="rId2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pl-PL" sz="2000" dirty="0"/>
              <a:t>Financial </a:t>
            </a:r>
            <a:r>
              <a:rPr lang="pl-PL" sz="2000" dirty="0" err="1"/>
              <a:t>resources</a:t>
            </a:r>
            <a:endParaRPr lang="pl-PL" sz="2000" dirty="0"/>
          </a:p>
          <a:p>
            <a:pPr marL="1231900" lvl="2" indent="-323850" eaLnBrk="1" hangingPunct="1">
              <a:buSzPct val="183000"/>
              <a:buBlip>
                <a:blip r:embed="rId2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pl-PL" sz="1200" dirty="0"/>
              <a:t>Out-of-</a:t>
            </a:r>
            <a:r>
              <a:rPr lang="pl-PL" sz="1200" dirty="0" err="1"/>
              <a:t>date</a:t>
            </a:r>
            <a:r>
              <a:rPr lang="pl-PL" sz="1200" dirty="0"/>
              <a:t>/</a:t>
            </a:r>
            <a:r>
              <a:rPr lang="en-US" sz="1200" dirty="0"/>
              <a:t>insufficient </a:t>
            </a:r>
            <a:r>
              <a:rPr lang="pl-PL" sz="1200" dirty="0" err="1"/>
              <a:t>when</a:t>
            </a:r>
            <a:r>
              <a:rPr lang="pl-PL" sz="1200" dirty="0"/>
              <a:t> </a:t>
            </a:r>
            <a:r>
              <a:rPr lang="en-US" sz="1200" dirty="0"/>
              <a:t>taking into account the period of study and the indicated amount of the</a:t>
            </a:r>
            <a:r>
              <a:rPr lang="pl-PL" sz="1200" dirty="0"/>
              <a:t> </a:t>
            </a:r>
            <a:r>
              <a:rPr lang="pl-PL" sz="1200" dirty="0" err="1"/>
              <a:t>housing</a:t>
            </a:r>
            <a:r>
              <a:rPr lang="en-US" sz="1200" dirty="0"/>
              <a:t> cost</a:t>
            </a:r>
            <a:r>
              <a:rPr lang="pl-PL" sz="1200" dirty="0"/>
              <a:t>s </a:t>
            </a:r>
          </a:p>
          <a:p>
            <a:pPr marL="1231900" lvl="2" indent="-323850" eaLnBrk="1" hangingPunct="1">
              <a:buSzPct val="183000"/>
              <a:buBlip>
                <a:blip r:embed="rId2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US" sz="1200" dirty="0"/>
              <a:t>Certificate from the bank not signed</a:t>
            </a:r>
            <a:r>
              <a:rPr lang="pl-PL" sz="1200" dirty="0"/>
              <a:t>&amp;</a:t>
            </a:r>
            <a:r>
              <a:rPr lang="pl-PL" sz="1200" dirty="0" err="1"/>
              <a:t>stemped</a:t>
            </a:r>
            <a:r>
              <a:rPr lang="en-US" sz="1200" dirty="0"/>
              <a:t> by the bank representative / </a:t>
            </a:r>
            <a:r>
              <a:rPr lang="pl-PL" sz="1200" dirty="0" err="1"/>
              <a:t>issued</a:t>
            </a:r>
            <a:r>
              <a:rPr lang="en-US" sz="1200" dirty="0"/>
              <a:t> earlier than the proof of payment </a:t>
            </a:r>
            <a:r>
              <a:rPr lang="pl-PL" sz="1200" dirty="0"/>
              <a:t>of </a:t>
            </a:r>
            <a:r>
              <a:rPr lang="pl-PL" sz="1200" dirty="0" err="1"/>
              <a:t>tuition</a:t>
            </a:r>
            <a:r>
              <a:rPr lang="pl-PL" sz="1200" dirty="0"/>
              <a:t> </a:t>
            </a:r>
            <a:r>
              <a:rPr lang="pl-PL" sz="1200" dirty="0" err="1"/>
              <a:t>fees</a:t>
            </a:r>
            <a:endParaRPr lang="pl-PL" sz="1200" dirty="0"/>
          </a:p>
          <a:p>
            <a:pPr marL="431800" indent="-323850" eaLnBrk="1" hangingPunct="1">
              <a:buSzPct val="183000"/>
              <a:buBlip>
                <a:blip r:embed="rId2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pl-PL" sz="2000" dirty="0" err="1"/>
              <a:t>Declaration</a:t>
            </a:r>
            <a:r>
              <a:rPr lang="pl-PL" sz="2000" dirty="0"/>
              <a:t> </a:t>
            </a:r>
            <a:r>
              <a:rPr lang="pl-PL" sz="2000" dirty="0" err="1"/>
              <a:t>regarding</a:t>
            </a:r>
            <a:r>
              <a:rPr lang="pl-PL" sz="2000" dirty="0"/>
              <a:t> </a:t>
            </a:r>
            <a:r>
              <a:rPr lang="pl-PL" sz="2000" dirty="0" err="1"/>
              <a:t>housing</a:t>
            </a:r>
            <a:r>
              <a:rPr lang="pl-PL" sz="2000" dirty="0"/>
              <a:t> </a:t>
            </a:r>
            <a:r>
              <a:rPr lang="pl-PL" sz="2000" dirty="0" err="1"/>
              <a:t>costs</a:t>
            </a:r>
            <a:endParaRPr lang="pl-PL" sz="2000" dirty="0"/>
          </a:p>
          <a:p>
            <a:pPr marL="1231900" lvl="2" indent="-323850" eaLnBrk="1" hangingPunct="1">
              <a:buSzPct val="183000"/>
              <a:buBlip>
                <a:blip r:embed="rId2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pl-PL" sz="1200" dirty="0"/>
              <a:t>Out-of-</a:t>
            </a:r>
            <a:r>
              <a:rPr lang="pl-PL" sz="1200" dirty="0" err="1"/>
              <a:t>date</a:t>
            </a:r>
            <a:r>
              <a:rPr lang="pl-PL" sz="1200" dirty="0"/>
              <a:t>/not </a:t>
            </a:r>
            <a:r>
              <a:rPr lang="pl-PL" sz="1200" dirty="0" err="1"/>
              <a:t>signed</a:t>
            </a:r>
            <a:endParaRPr lang="pl-PL" sz="1200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40583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6984454" cy="1295871"/>
          </a:xfrm>
          <a:noFill/>
        </p:spPr>
        <p:txBody>
          <a:bodyPr lIns="0" tIns="0" rIns="0" bIns="0" anchor="ctr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dirty="0"/>
              <a:t>Duration of the residence permit</a:t>
            </a:r>
            <a:br>
              <a:rPr lang="pl-PL" dirty="0"/>
            </a:br>
            <a:endParaRPr lang="pl-PL" sz="2400" dirty="0">
              <a:solidFill>
                <a:srgbClr val="74C6C7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1700213"/>
            <a:ext cx="7200900" cy="4177059"/>
          </a:xfrm>
        </p:spPr>
        <p:txBody>
          <a:bodyPr/>
          <a:lstStyle/>
          <a:p>
            <a:pPr marL="431800" indent="-323850" eaLnBrk="1" hangingPunct="1"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US" sz="2400" dirty="0"/>
              <a:t>The first permit (the first year of first / second cycle studies or doctoral school) is granted for a period of</a:t>
            </a:r>
            <a:r>
              <a:rPr lang="pl-PL" sz="2400" dirty="0"/>
              <a:t>:</a:t>
            </a:r>
          </a:p>
          <a:p>
            <a:pPr marL="1231900" lvl="2" indent="-323850" eaLnBrk="1" hangingPunct="1"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pl-PL" sz="1400" dirty="0"/>
              <a:t>15 </a:t>
            </a:r>
            <a:r>
              <a:rPr lang="pl-PL" sz="1400" dirty="0" err="1"/>
              <a:t>months</a:t>
            </a:r>
            <a:r>
              <a:rPr lang="pl-PL" sz="1400" dirty="0"/>
              <a:t> </a:t>
            </a:r>
          </a:p>
          <a:p>
            <a:pPr marL="1231900" lvl="2" indent="-323850" eaLnBrk="1" hangingPunct="1"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US" sz="1400" dirty="0"/>
              <a:t>for the duration of the academic year or studies extended by 3 months - if the study period is shorter than 15 months</a:t>
            </a:r>
            <a:endParaRPr lang="pl-PL" sz="1400" dirty="0"/>
          </a:p>
          <a:p>
            <a:pPr marL="1231900" lvl="2" indent="-323850" eaLnBrk="1" hangingPunct="1"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pl-PL" sz="1400" dirty="0"/>
              <a:t>2</a:t>
            </a:r>
            <a:r>
              <a:rPr lang="en-US" sz="1400" dirty="0"/>
              <a:t> years if the studies are covered by the EU program </a:t>
            </a:r>
            <a:r>
              <a:rPr lang="en-US" sz="1400" dirty="0" err="1"/>
              <a:t>etc</a:t>
            </a:r>
            <a:r>
              <a:rPr lang="pl-PL" sz="1400" dirty="0"/>
              <a:t>.</a:t>
            </a:r>
            <a:endParaRPr lang="en-US" sz="1400" dirty="0"/>
          </a:p>
          <a:p>
            <a:pPr marL="431800" indent="-323850" eaLnBrk="1" hangingPunct="1"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US" sz="2400" dirty="0"/>
              <a:t>The next permit (the </a:t>
            </a:r>
            <a:r>
              <a:rPr lang="pl-PL" sz="2400" dirty="0" err="1"/>
              <a:t>subsequent</a:t>
            </a:r>
            <a:r>
              <a:rPr lang="en-US" sz="2400" dirty="0"/>
              <a:t> year of study) is granted for a period of</a:t>
            </a:r>
            <a:r>
              <a:rPr lang="pl-PL" sz="2400" dirty="0"/>
              <a:t>:</a:t>
            </a:r>
          </a:p>
          <a:p>
            <a:pPr marL="1231900" lvl="2" indent="-323850" eaLnBrk="1" hangingPunct="1"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US" sz="1600" dirty="0"/>
              <a:t>the duration of studies extended by 3 months</a:t>
            </a:r>
            <a:r>
              <a:rPr lang="pl-PL" sz="1600" dirty="0"/>
              <a:t>, but no </a:t>
            </a:r>
            <a:r>
              <a:rPr lang="pl-PL" sz="1600" dirty="0" err="1"/>
              <a:t>longer</a:t>
            </a:r>
            <a:r>
              <a:rPr lang="pl-PL" sz="1600" dirty="0"/>
              <a:t> </a:t>
            </a:r>
            <a:r>
              <a:rPr lang="pl-PL" sz="1600" dirty="0" err="1"/>
              <a:t>than</a:t>
            </a:r>
            <a:r>
              <a:rPr lang="pl-PL" sz="1600" dirty="0"/>
              <a:t> 3 </a:t>
            </a:r>
            <a:r>
              <a:rPr lang="pl-PL" sz="1600" dirty="0" err="1"/>
              <a:t>years</a:t>
            </a:r>
            <a:endParaRPr lang="pl-PL" sz="1600" dirty="0"/>
          </a:p>
          <a:p>
            <a:pPr marL="431800" indent="-323850" eaLnBrk="1" hangingPunct="1">
              <a:buSzPct val="183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en-US" sz="2400" dirty="0"/>
          </a:p>
          <a:p>
            <a:pPr marL="107950" indent="0" eaLnBrk="1" hangingPunct="1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pl-PL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7772400" cy="1944687"/>
          </a:xfrm>
          <a:noFill/>
        </p:spPr>
        <p:txBody>
          <a:bodyPr lIns="0" tIns="0" rIns="0" bIns="0" anchor="ctr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l-PL" dirty="0" err="1"/>
              <a:t>Residence</a:t>
            </a:r>
            <a:r>
              <a:rPr lang="pl-PL" dirty="0"/>
              <a:t> </a:t>
            </a:r>
            <a:r>
              <a:rPr lang="pl-PL" dirty="0" err="1"/>
              <a:t>card</a:t>
            </a:r>
            <a:br>
              <a:rPr lang="pl-PL" dirty="0"/>
            </a:br>
            <a:endParaRPr lang="pl-PL" sz="2400" dirty="0">
              <a:solidFill>
                <a:srgbClr val="74C6C7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1700213"/>
            <a:ext cx="7200900" cy="3322637"/>
          </a:xfrm>
        </p:spPr>
        <p:txBody>
          <a:bodyPr/>
          <a:lstStyle/>
          <a:p>
            <a:pPr marL="431800" indent="-323850" eaLnBrk="1" hangingPunct="1"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US" sz="2400" dirty="0"/>
              <a:t>The procedure </a:t>
            </a:r>
            <a:r>
              <a:rPr lang="pl-PL" sz="2400" dirty="0" err="1"/>
              <a:t>terminates</a:t>
            </a:r>
            <a:r>
              <a:rPr lang="en-US" sz="2400" dirty="0"/>
              <a:t> with an administrative decision</a:t>
            </a:r>
          </a:p>
          <a:p>
            <a:pPr marL="431800" indent="-323850" eaLnBrk="1" hangingPunct="1">
              <a:buSzPct val="183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pl-PL" sz="2400" dirty="0" err="1"/>
              <a:t>Residence</a:t>
            </a:r>
            <a:r>
              <a:rPr lang="pl-PL" sz="2400" dirty="0"/>
              <a:t> </a:t>
            </a:r>
            <a:r>
              <a:rPr lang="pl-PL" sz="2400" dirty="0" err="1"/>
              <a:t>card</a:t>
            </a:r>
            <a:endParaRPr lang="pl-PL" sz="2400" dirty="0"/>
          </a:p>
          <a:p>
            <a:pPr marL="1231900" lvl="2" indent="-323850" eaLnBrk="1" hangingPunct="1"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pl-PL" sz="1600" dirty="0" err="1"/>
              <a:t>Confirmation</a:t>
            </a:r>
            <a:r>
              <a:rPr lang="pl-PL" sz="1600" dirty="0"/>
              <a:t> of </a:t>
            </a:r>
            <a:r>
              <a:rPr lang="pl-PL" sz="1600" dirty="0" err="1"/>
              <a:t>registered</a:t>
            </a:r>
            <a:r>
              <a:rPr lang="pl-PL" sz="1600" dirty="0"/>
              <a:t> </a:t>
            </a:r>
            <a:r>
              <a:rPr lang="pl-PL" sz="1600" dirty="0" err="1"/>
              <a:t>residence</a:t>
            </a:r>
            <a:r>
              <a:rPr lang="pl-PL" sz="1600" dirty="0"/>
              <a:t> </a:t>
            </a:r>
            <a:r>
              <a:rPr lang="pl-PL" sz="1600" dirty="0" err="1"/>
              <a:t>or</a:t>
            </a:r>
            <a:r>
              <a:rPr lang="pl-PL" sz="1600" dirty="0"/>
              <a:t> </a:t>
            </a:r>
            <a:r>
              <a:rPr lang="en-US" sz="1600" dirty="0"/>
              <a:t>Statement about the residence card printout without an address</a:t>
            </a:r>
            <a:endParaRPr lang="pl-PL" sz="1600" dirty="0"/>
          </a:p>
          <a:p>
            <a:pPr marL="1231900" lvl="2" indent="-323850" eaLnBrk="1" hangingPunct="1">
              <a:buSzPct val="183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pl-PL" sz="1600" dirty="0"/>
              <a:t>Proof of </a:t>
            </a:r>
            <a:r>
              <a:rPr lang="pl-PL" sz="1600" dirty="0" err="1"/>
              <a:t>payment</a:t>
            </a:r>
            <a:r>
              <a:rPr lang="pl-PL" sz="1600" dirty="0"/>
              <a:t> for the </a:t>
            </a:r>
            <a:r>
              <a:rPr lang="pl-PL" sz="1600" dirty="0" err="1"/>
              <a:t>card</a:t>
            </a:r>
            <a:r>
              <a:rPr lang="pl-PL" sz="1600" dirty="0"/>
              <a:t> 50zł</a:t>
            </a:r>
          </a:p>
          <a:p>
            <a:pPr marL="1231900" lvl="2" indent="-323850" eaLnBrk="1" hangingPunct="1"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US" sz="1600" dirty="0"/>
              <a:t>The residence card is to be collected in person only </a:t>
            </a:r>
            <a:r>
              <a:rPr lang="pl-PL" sz="1600" dirty="0"/>
              <a:t>(</a:t>
            </a:r>
            <a:r>
              <a:rPr lang="pl-PL" sz="1600" dirty="0" err="1"/>
              <a:t>after</a:t>
            </a:r>
            <a:r>
              <a:rPr lang="pl-PL" sz="1600" dirty="0"/>
              <a:t> 2-4 </a:t>
            </a:r>
            <a:r>
              <a:rPr lang="pl-PL" sz="1600" dirty="0" err="1"/>
              <a:t>weeks</a:t>
            </a:r>
            <a:r>
              <a:rPr lang="pl-PL" sz="1600" dirty="0"/>
              <a:t> </a:t>
            </a:r>
            <a:r>
              <a:rPr lang="pl-PL" sz="1600" dirty="0" err="1"/>
              <a:t>time</a:t>
            </a:r>
            <a:r>
              <a:rPr lang="pl-PL" sz="1600" dirty="0"/>
              <a:t>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112527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7772400" cy="1079847"/>
          </a:xfrm>
          <a:noFill/>
        </p:spPr>
        <p:txBody>
          <a:bodyPr lIns="0" tIns="0" rIns="0" bIns="0" anchor="ctr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l-PL" dirty="0" err="1"/>
              <a:t>Important</a:t>
            </a:r>
            <a:r>
              <a:rPr lang="pl-PL" dirty="0"/>
              <a:t> </a:t>
            </a:r>
            <a:r>
              <a:rPr lang="pl-PL" dirty="0" err="1"/>
              <a:t>matters</a:t>
            </a:r>
            <a:br>
              <a:rPr lang="pl-PL" dirty="0"/>
            </a:br>
            <a:endParaRPr lang="pl-PL" sz="2400" dirty="0">
              <a:solidFill>
                <a:srgbClr val="74C6C7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1700213"/>
            <a:ext cx="4752900" cy="4537099"/>
          </a:xfrm>
        </p:spPr>
        <p:txBody>
          <a:bodyPr/>
          <a:lstStyle/>
          <a:p>
            <a:pPr marL="431800" indent="-323850" eaLnBrk="1" hangingPunct="1"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US" sz="2400" dirty="0"/>
              <a:t>Collect your mail</a:t>
            </a:r>
          </a:p>
          <a:p>
            <a:pPr marL="431800" indent="-323850" eaLnBrk="1" hangingPunct="1"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US" sz="2400" dirty="0"/>
              <a:t>Check the status of your case on our website</a:t>
            </a:r>
          </a:p>
          <a:p>
            <a:pPr marL="431800" indent="-323850" eaLnBrk="1" hangingPunct="1"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US" sz="2400" dirty="0"/>
              <a:t>Originals of all documents must be presented or submitted at the office</a:t>
            </a:r>
          </a:p>
          <a:p>
            <a:pPr marL="431800" indent="-323850" eaLnBrk="1" hangingPunct="1"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US" sz="2400" dirty="0"/>
              <a:t>All the documents are to be submitted in Polish or with official translation into Polish</a:t>
            </a:r>
          </a:p>
          <a:p>
            <a:pPr marL="908050" lvl="2" indent="0" eaLnBrk="1" hangingPunct="1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pl-PL" sz="2400" dirty="0"/>
          </a:p>
          <a:p>
            <a:pPr marL="1231900" lvl="2" indent="-323850" eaLnBrk="1" hangingPunct="1">
              <a:buSzPct val="183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en-US" sz="1200" dirty="0"/>
          </a:p>
          <a:p>
            <a:pPr marL="431800" indent="-323850" eaLnBrk="1" hangingPunct="1">
              <a:buSzPct val="183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pl-PL" sz="1200" dirty="0"/>
          </a:p>
          <a:p>
            <a:pPr marL="431800" indent="-323850" eaLnBrk="1" hangingPunct="1">
              <a:buSzPct val="183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pl-PL" sz="1200" dirty="0"/>
          </a:p>
          <a:p>
            <a:pPr marL="431800" indent="-323850" eaLnBrk="1" hangingPunct="1">
              <a:buSzPct val="183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en-US" sz="1200" dirty="0"/>
          </a:p>
          <a:p>
            <a:pPr marL="431800" indent="-323850" eaLnBrk="1" hangingPunct="1">
              <a:buSzPct val="183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en-US" sz="1200" dirty="0"/>
          </a:p>
          <a:p>
            <a:pPr marL="431800" indent="-323850" eaLnBrk="1" hangingPunct="1">
              <a:buSzPct val="183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en-US" sz="1200" dirty="0"/>
          </a:p>
          <a:p>
            <a:pPr marL="431800" indent="-323850" eaLnBrk="1" hangingPunct="1">
              <a:buSzPct val="183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en-US" sz="1200" dirty="0"/>
          </a:p>
          <a:p>
            <a:pPr marL="107950" indent="0" eaLnBrk="1" hangingPunct="1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en-US" sz="1200" dirty="0"/>
          </a:p>
          <a:p>
            <a:pPr marL="431800" indent="-323850" eaLnBrk="1" hangingPunct="1">
              <a:buSzPct val="183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pl-PL" sz="1200" dirty="0"/>
          </a:p>
          <a:p>
            <a:pPr marL="431800" indent="-323850" eaLnBrk="1" hangingPunct="1">
              <a:buSzPct val="183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en-US" sz="1200" dirty="0"/>
          </a:p>
          <a:p>
            <a:pPr marL="431800" indent="-323850" eaLnBrk="1" hangingPunct="1">
              <a:buSzPct val="183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en-US" dirty="0"/>
          </a:p>
          <a:p>
            <a:pPr marL="431800" indent="-323850" eaLnBrk="1" hangingPunct="1">
              <a:buSzPct val="183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pl-PL" dirty="0"/>
          </a:p>
          <a:p>
            <a:pPr marL="431800" indent="-323850" eaLnBrk="1" hangingPunct="1">
              <a:buSzPct val="183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pl-PL" dirty="0"/>
          </a:p>
          <a:p>
            <a:pPr marL="431800" indent="-323850" eaLnBrk="1" hangingPunct="1">
              <a:buSzPct val="183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732BEA6-AB5C-41DF-BABE-AE59948FBA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988817"/>
            <a:ext cx="2880366" cy="288036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792163"/>
            <a:ext cx="7772400" cy="1511300"/>
          </a:xfrm>
          <a:noFill/>
        </p:spPr>
        <p:txBody>
          <a:bodyPr lIns="0" tIns="0" rIns="0" bIns="0" anchor="ctr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l-PL" dirty="0"/>
              <a:t>Bank </a:t>
            </a:r>
            <a:r>
              <a:rPr lang="pl-PL" dirty="0" err="1"/>
              <a:t>account</a:t>
            </a:r>
            <a:r>
              <a:rPr lang="pl-PL" dirty="0"/>
              <a:t> </a:t>
            </a:r>
            <a:r>
              <a:rPr lang="pl-PL" dirty="0" err="1">
                <a:solidFill>
                  <a:srgbClr val="009999"/>
                </a:solidFill>
              </a:rPr>
              <a:t>numbers</a:t>
            </a:r>
            <a:endParaRPr lang="en-US" dirty="0">
              <a:solidFill>
                <a:srgbClr val="009999"/>
              </a:solidFill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47864" y="2060849"/>
            <a:ext cx="5616624" cy="4392487"/>
          </a:xfrm>
        </p:spPr>
        <p:txBody>
          <a:bodyPr/>
          <a:lstStyle/>
          <a:p>
            <a:pPr marL="64008" indent="0"/>
            <a:r>
              <a:rPr lang="pl-PL" sz="1600" b="1" dirty="0" err="1"/>
              <a:t>Payment</a:t>
            </a:r>
            <a:r>
              <a:rPr lang="pl-PL" sz="1600" b="1" dirty="0"/>
              <a:t> for the </a:t>
            </a:r>
            <a:r>
              <a:rPr lang="pl-PL" sz="1600" b="1" dirty="0" err="1"/>
              <a:t>temporary</a:t>
            </a:r>
            <a:r>
              <a:rPr lang="pl-PL" sz="1600" b="1" dirty="0"/>
              <a:t> </a:t>
            </a:r>
            <a:r>
              <a:rPr lang="pl-PL" sz="1600" b="1" dirty="0" err="1"/>
              <a:t>residence</a:t>
            </a:r>
            <a:r>
              <a:rPr lang="pl-PL" sz="1600" b="1" dirty="0"/>
              <a:t> </a:t>
            </a:r>
            <a:r>
              <a:rPr lang="pl-PL" sz="1600" b="1" dirty="0" err="1"/>
              <a:t>permit</a:t>
            </a:r>
            <a:r>
              <a:rPr lang="pl-PL" sz="1600" b="1" dirty="0"/>
              <a:t> 340zł</a:t>
            </a:r>
            <a:endParaRPr lang="pl-PL" sz="1600" dirty="0"/>
          </a:p>
          <a:p>
            <a:pPr marL="64008" indent="0">
              <a:buNone/>
            </a:pPr>
            <a:r>
              <a:rPr lang="pl-PL" sz="1200" dirty="0"/>
              <a:t>Urząd Miasta Poznania Wydział Finansowy</a:t>
            </a:r>
          </a:p>
          <a:p>
            <a:pPr marL="64008" indent="0">
              <a:buNone/>
            </a:pPr>
            <a:r>
              <a:rPr lang="pl-PL" sz="1200" dirty="0"/>
              <a:t>Oddział Pozostałych Dochodów Podatkowych i Niepodatkowych, </a:t>
            </a:r>
          </a:p>
          <a:p>
            <a:pPr marL="64008" indent="0">
              <a:buNone/>
            </a:pPr>
            <a:r>
              <a:rPr lang="pl-PL" sz="1200" dirty="0"/>
              <a:t>61-706 Poznań, ul. Libelta 16/20; PKO BP S.A.</a:t>
            </a:r>
          </a:p>
          <a:p>
            <a:pPr marL="64008" indent="0">
              <a:buNone/>
            </a:pPr>
            <a:r>
              <a:rPr lang="pl-PL" sz="1200" dirty="0"/>
              <a:t>Bank </a:t>
            </a:r>
            <a:r>
              <a:rPr lang="pl-PL" sz="1200" dirty="0" err="1"/>
              <a:t>account</a:t>
            </a:r>
            <a:r>
              <a:rPr lang="pl-PL" sz="1200" dirty="0"/>
              <a:t> </a:t>
            </a:r>
            <a:r>
              <a:rPr lang="pl-PL" sz="1200" dirty="0" err="1"/>
              <a:t>number</a:t>
            </a:r>
            <a:r>
              <a:rPr lang="pl-PL" sz="1200" dirty="0"/>
              <a:t>:  </a:t>
            </a:r>
            <a:r>
              <a:rPr lang="pl-PL" sz="1600" b="1" dirty="0"/>
              <a:t>94 1020 4027 0000 1602 1262 0763</a:t>
            </a:r>
          </a:p>
          <a:p>
            <a:pPr marL="64008" indent="0">
              <a:buNone/>
            </a:pPr>
            <a:endParaRPr lang="pl-PL" sz="1600" b="1" dirty="0"/>
          </a:p>
          <a:p>
            <a:pPr marL="64008" indent="0"/>
            <a:r>
              <a:rPr lang="pl-PL" sz="1600" b="1" dirty="0" err="1"/>
              <a:t>Payment</a:t>
            </a:r>
            <a:r>
              <a:rPr lang="pl-PL" sz="1600" b="1" dirty="0"/>
              <a:t> for the </a:t>
            </a:r>
            <a:r>
              <a:rPr lang="pl-PL" sz="1600" b="1" dirty="0" err="1"/>
              <a:t>temporary</a:t>
            </a:r>
            <a:r>
              <a:rPr lang="pl-PL" sz="1600" b="1" dirty="0"/>
              <a:t> </a:t>
            </a:r>
            <a:r>
              <a:rPr lang="pl-PL" sz="1600" b="1" dirty="0" err="1"/>
              <a:t>residence</a:t>
            </a:r>
            <a:r>
              <a:rPr lang="pl-PL" sz="1600" b="1" dirty="0"/>
              <a:t> </a:t>
            </a:r>
            <a:r>
              <a:rPr lang="pl-PL" sz="1600" b="1" dirty="0" err="1"/>
              <a:t>card</a:t>
            </a:r>
            <a:r>
              <a:rPr lang="pl-PL" sz="1600" b="1" dirty="0"/>
              <a:t> 50zł</a:t>
            </a:r>
          </a:p>
          <a:p>
            <a:pPr marL="64008" indent="0">
              <a:buNone/>
            </a:pPr>
            <a:r>
              <a:rPr lang="pl-PL" sz="1200" dirty="0"/>
              <a:t>Wielkopolski Urząd Wojewódzki, </a:t>
            </a:r>
          </a:p>
          <a:p>
            <a:pPr marL="64008" indent="0">
              <a:buNone/>
            </a:pPr>
            <a:r>
              <a:rPr lang="pl-PL" sz="1200" dirty="0"/>
              <a:t>al. Niepodległości 16/18 </a:t>
            </a:r>
            <a:r>
              <a:rPr lang="pl-PL" sz="1400" dirty="0"/>
              <a:t>Poznań, </a:t>
            </a:r>
          </a:p>
          <a:p>
            <a:pPr marL="64008" indent="0">
              <a:buNone/>
            </a:pPr>
            <a:r>
              <a:rPr lang="pl-PL" sz="1400" dirty="0"/>
              <a:t>Bank </a:t>
            </a:r>
            <a:r>
              <a:rPr lang="pl-PL" sz="1400" dirty="0" err="1"/>
              <a:t>account</a:t>
            </a:r>
            <a:r>
              <a:rPr lang="pl-PL" sz="1400" dirty="0"/>
              <a:t> </a:t>
            </a:r>
            <a:r>
              <a:rPr lang="pl-PL" sz="1400" dirty="0" err="1"/>
              <a:t>number</a:t>
            </a:r>
            <a:r>
              <a:rPr lang="pl-PL" sz="1600" dirty="0"/>
              <a:t>: </a:t>
            </a:r>
            <a:r>
              <a:rPr lang="pl-PL" sz="1600" b="1" dirty="0"/>
              <a:t>70101014690000392231000000</a:t>
            </a:r>
            <a:endParaRPr lang="pl-PL" sz="1300" b="1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D48BF9A-A1A3-4F44-A3DB-B29B779155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23" y="2060849"/>
            <a:ext cx="2880366" cy="288036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75E95709-61D1-14A1-E3E2-0A5576221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23" y="1700808"/>
            <a:ext cx="8475753" cy="4064902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28EF79D5-79F5-941F-081D-1C126B14D0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552" y="836712"/>
            <a:ext cx="7679389" cy="1278013"/>
          </a:xfrm>
          <a:noFill/>
        </p:spPr>
        <p:txBody>
          <a:bodyPr lIns="0" tIns="0" rIns="0" bIns="0" anchor="ctr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br>
              <a:rPr lang="pl-PL" sz="3200" dirty="0"/>
            </a:br>
            <a:r>
              <a:rPr lang="pl-PL" sz="2600" dirty="0" err="1"/>
              <a:t>Temporary</a:t>
            </a:r>
            <a:r>
              <a:rPr lang="pl-PL" sz="2600" dirty="0"/>
              <a:t> </a:t>
            </a:r>
            <a:r>
              <a:rPr lang="pl-PL" sz="2600" dirty="0" err="1"/>
              <a:t>residence</a:t>
            </a:r>
            <a:r>
              <a:rPr lang="pl-PL" sz="2600" dirty="0"/>
              <a:t> </a:t>
            </a:r>
            <a:r>
              <a:rPr lang="pl-PL" sz="2600" dirty="0" err="1"/>
              <a:t>permit</a:t>
            </a:r>
            <a:r>
              <a:rPr lang="pl-PL" sz="2600" dirty="0"/>
              <a:t> – do </a:t>
            </a:r>
            <a:r>
              <a:rPr lang="pl-PL" sz="2600" dirty="0" err="1"/>
              <a:t>it</a:t>
            </a:r>
            <a:r>
              <a:rPr lang="pl-PL" sz="2600" dirty="0"/>
              <a:t> </a:t>
            </a:r>
            <a:r>
              <a:rPr lang="pl-PL" sz="2600" dirty="0" err="1"/>
              <a:t>yourself</a:t>
            </a:r>
            <a:br>
              <a:rPr lang="pl-PL" sz="2000" dirty="0"/>
            </a:br>
            <a:br>
              <a:rPr lang="pl-PL" sz="2000" dirty="0"/>
            </a:br>
            <a:r>
              <a:rPr lang="en-US" sz="2000" b="0" dirty="0">
                <a:solidFill>
                  <a:srgbClr val="009999"/>
                </a:solidFill>
              </a:rPr>
              <a:t>5 steps to submit an application - it's simple</a:t>
            </a:r>
            <a:r>
              <a:rPr lang="pl-PL" sz="2000" b="0" dirty="0">
                <a:solidFill>
                  <a:srgbClr val="009999"/>
                </a:solidFill>
              </a:rPr>
              <a:t> !</a:t>
            </a:r>
            <a:br>
              <a:rPr lang="pl-PL" sz="2000" b="0" dirty="0"/>
            </a:br>
            <a:endParaRPr lang="pl-PL" sz="2000" b="0" dirty="0">
              <a:solidFill>
                <a:srgbClr val="74C6C7"/>
              </a:solidFill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BF557AF9-B6EC-C516-238E-D802CCDABF37}"/>
              </a:ext>
            </a:extLst>
          </p:cNvPr>
          <p:cNvSpPr txBox="1"/>
          <p:nvPr/>
        </p:nvSpPr>
        <p:spPr>
          <a:xfrm>
            <a:off x="971600" y="5109136"/>
            <a:ext cx="917239" cy="493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1" dirty="0">
                <a:solidFill>
                  <a:srgbClr val="0083A5"/>
                </a:solidFill>
                <a:latin typeface="+mj-lt"/>
              </a:rPr>
              <a:t>1.Log in </a:t>
            </a:r>
          </a:p>
          <a:p>
            <a:r>
              <a:rPr lang="pl-PL" sz="1400" b="1" dirty="0">
                <a:solidFill>
                  <a:srgbClr val="0083A5"/>
                </a:solidFill>
                <a:latin typeface="+mj-lt"/>
              </a:rPr>
              <a:t>to MOS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894715D7-E561-0A9B-C081-B0C86E7709AF}"/>
              </a:ext>
            </a:extLst>
          </p:cNvPr>
          <p:cNvSpPr txBox="1"/>
          <p:nvPr/>
        </p:nvSpPr>
        <p:spPr>
          <a:xfrm>
            <a:off x="2267744" y="2982083"/>
            <a:ext cx="1872208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rgbClr val="0083A5"/>
                </a:solidFill>
                <a:latin typeface="+mj-lt"/>
              </a:rPr>
              <a:t>2. </a:t>
            </a:r>
            <a:r>
              <a:rPr lang="en-US" sz="1400" b="1" dirty="0">
                <a:solidFill>
                  <a:srgbClr val="0083A5"/>
                </a:solidFill>
                <a:latin typeface="+mj-lt"/>
              </a:rPr>
              <a:t>Fill out application</a:t>
            </a:r>
            <a:endParaRPr lang="pl-PL" sz="1400" b="1" dirty="0">
              <a:solidFill>
                <a:srgbClr val="0083A5"/>
              </a:solidFill>
              <a:latin typeface="+mj-lt"/>
            </a:endParaRPr>
          </a:p>
          <a:p>
            <a:r>
              <a:rPr lang="en-US" sz="1400" b="1" dirty="0">
                <a:solidFill>
                  <a:srgbClr val="0083A5"/>
                </a:solidFill>
                <a:latin typeface="+mj-lt"/>
              </a:rPr>
              <a:t> according to </a:t>
            </a:r>
            <a:r>
              <a:rPr lang="pl-PL" sz="1400" b="1" dirty="0">
                <a:solidFill>
                  <a:srgbClr val="0083A5"/>
                </a:solidFill>
                <a:latin typeface="+mj-lt"/>
              </a:rPr>
              <a:t>the </a:t>
            </a:r>
            <a:r>
              <a:rPr lang="en-US" sz="1400" b="1" dirty="0">
                <a:solidFill>
                  <a:srgbClr val="0083A5"/>
                </a:solidFill>
                <a:latin typeface="+mj-lt"/>
              </a:rPr>
              <a:t>instructions</a:t>
            </a:r>
            <a:endParaRPr lang="pl-PL" sz="1400" b="1" dirty="0">
              <a:solidFill>
                <a:srgbClr val="0083A5"/>
              </a:solidFill>
              <a:latin typeface="+mj-lt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92253C4-8DCF-1F7F-66D8-13A7FFEBC89A}"/>
              </a:ext>
            </a:extLst>
          </p:cNvPr>
          <p:cNvSpPr txBox="1"/>
          <p:nvPr/>
        </p:nvSpPr>
        <p:spPr>
          <a:xfrm>
            <a:off x="3815937" y="5036357"/>
            <a:ext cx="1656184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rgbClr val="0083A5"/>
                </a:solidFill>
                <a:latin typeface="+mj-lt"/>
              </a:rPr>
              <a:t>3. Schedule </a:t>
            </a:r>
          </a:p>
          <a:p>
            <a:r>
              <a:rPr lang="pl-PL" sz="1400" b="1" dirty="0" err="1">
                <a:solidFill>
                  <a:srgbClr val="0083A5"/>
                </a:solidFill>
                <a:latin typeface="+mj-lt"/>
              </a:rPr>
              <a:t>an</a:t>
            </a:r>
            <a:r>
              <a:rPr lang="pl-PL" sz="1400" b="1" dirty="0">
                <a:solidFill>
                  <a:srgbClr val="0083A5"/>
                </a:solidFill>
                <a:latin typeface="+mj-lt"/>
              </a:rPr>
              <a:t> </a:t>
            </a:r>
            <a:r>
              <a:rPr lang="pl-PL" sz="1400" b="1" dirty="0" err="1">
                <a:solidFill>
                  <a:srgbClr val="0083A5"/>
                </a:solidFill>
                <a:latin typeface="+mj-lt"/>
              </a:rPr>
              <a:t>appointment</a:t>
            </a:r>
            <a:r>
              <a:rPr lang="pl-PL" sz="1400" b="1" dirty="0">
                <a:solidFill>
                  <a:srgbClr val="0083A5"/>
                </a:solidFill>
                <a:latin typeface="+mj-lt"/>
              </a:rPr>
              <a:t> 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1FBDDAA-61F3-6416-ECDB-CFEBFECF4075}"/>
              </a:ext>
            </a:extLst>
          </p:cNvPr>
          <p:cNvSpPr txBox="1"/>
          <p:nvPr/>
        </p:nvSpPr>
        <p:spPr>
          <a:xfrm>
            <a:off x="5466895" y="3039799"/>
            <a:ext cx="1564852" cy="693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1" dirty="0">
                <a:solidFill>
                  <a:srgbClr val="0083A5"/>
                </a:solidFill>
                <a:latin typeface="+mj-lt"/>
              </a:rPr>
              <a:t>4. </a:t>
            </a:r>
            <a:r>
              <a:rPr lang="en-US" sz="1400" b="1" dirty="0">
                <a:solidFill>
                  <a:srgbClr val="0083A5"/>
                </a:solidFill>
                <a:latin typeface="+mj-lt"/>
              </a:rPr>
              <a:t>Come to the </a:t>
            </a:r>
            <a:endParaRPr lang="pl-PL" sz="1400" b="1" dirty="0">
              <a:solidFill>
                <a:srgbClr val="0083A5"/>
              </a:solidFill>
              <a:latin typeface="+mj-lt"/>
            </a:endParaRPr>
          </a:p>
          <a:p>
            <a:r>
              <a:rPr lang="en-US" sz="1400" b="1" dirty="0">
                <a:solidFill>
                  <a:srgbClr val="0083A5"/>
                </a:solidFill>
                <a:latin typeface="+mj-lt"/>
              </a:rPr>
              <a:t>office at the </a:t>
            </a:r>
            <a:endParaRPr lang="pl-PL" sz="1400" b="1" dirty="0">
              <a:solidFill>
                <a:srgbClr val="0083A5"/>
              </a:solidFill>
              <a:latin typeface="+mj-lt"/>
            </a:endParaRPr>
          </a:p>
          <a:p>
            <a:r>
              <a:rPr lang="en-US" sz="1400" b="1" dirty="0">
                <a:solidFill>
                  <a:srgbClr val="0083A5"/>
                </a:solidFill>
                <a:latin typeface="+mj-lt"/>
              </a:rPr>
              <a:t>appointed time</a:t>
            </a:r>
            <a:endParaRPr lang="pl-PL" sz="1400" b="1" dirty="0">
              <a:solidFill>
                <a:srgbClr val="0083A5"/>
              </a:solidFill>
              <a:latin typeface="+mj-lt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938A4564-645D-17BE-6CB9-FD3F71F5B18D}"/>
              </a:ext>
            </a:extLst>
          </p:cNvPr>
          <p:cNvSpPr txBox="1"/>
          <p:nvPr/>
        </p:nvSpPr>
        <p:spPr>
          <a:xfrm>
            <a:off x="7308304" y="5036357"/>
            <a:ext cx="1532792" cy="493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1" dirty="0">
                <a:solidFill>
                  <a:srgbClr val="0083A5"/>
                </a:solidFill>
                <a:latin typeface="+mj-lt"/>
              </a:rPr>
              <a:t>5. </a:t>
            </a:r>
            <a:r>
              <a:rPr lang="pl-PL" sz="1400" b="1" dirty="0" err="1">
                <a:solidFill>
                  <a:srgbClr val="0083A5"/>
                </a:solidFill>
                <a:latin typeface="+mj-lt"/>
              </a:rPr>
              <a:t>Submit</a:t>
            </a:r>
            <a:r>
              <a:rPr lang="pl-PL" sz="1400" b="1" dirty="0">
                <a:solidFill>
                  <a:srgbClr val="0083A5"/>
                </a:solidFill>
                <a:latin typeface="+mj-lt"/>
              </a:rPr>
              <a:t> </a:t>
            </a:r>
            <a:r>
              <a:rPr lang="pl-PL" sz="1400" b="1" dirty="0" err="1">
                <a:solidFill>
                  <a:srgbClr val="0083A5"/>
                </a:solidFill>
                <a:latin typeface="+mj-lt"/>
              </a:rPr>
              <a:t>your</a:t>
            </a:r>
            <a:r>
              <a:rPr lang="pl-PL" sz="1400" b="1" dirty="0">
                <a:solidFill>
                  <a:srgbClr val="0083A5"/>
                </a:solidFill>
                <a:latin typeface="+mj-lt"/>
              </a:rPr>
              <a:t> </a:t>
            </a:r>
          </a:p>
          <a:p>
            <a:r>
              <a:rPr lang="pl-PL" sz="1400" b="1" dirty="0" err="1">
                <a:solidFill>
                  <a:srgbClr val="0083A5"/>
                </a:solidFill>
                <a:latin typeface="+mj-lt"/>
              </a:rPr>
              <a:t>application</a:t>
            </a:r>
            <a:endParaRPr lang="pl-PL" sz="1400" b="1" dirty="0">
              <a:solidFill>
                <a:srgbClr val="0083A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02704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484785"/>
            <a:ext cx="7772400" cy="4176464"/>
          </a:xfrm>
          <a:noFill/>
        </p:spPr>
        <p:txBody>
          <a:bodyPr lIns="0" tIns="0" rIns="0" bIns="0" anchor="ctr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l-PL" sz="4400" dirty="0" err="1"/>
              <a:t>Legalisation</a:t>
            </a:r>
            <a:r>
              <a:rPr lang="pl-PL" sz="4400" dirty="0"/>
              <a:t> </a:t>
            </a:r>
            <a:r>
              <a:rPr lang="pl-PL" sz="4400" dirty="0">
                <a:solidFill>
                  <a:srgbClr val="0083A5"/>
                </a:solidFill>
              </a:rPr>
              <a:t> </a:t>
            </a:r>
            <a:br>
              <a:rPr lang="pl-PL" sz="4400" dirty="0"/>
            </a:br>
            <a:r>
              <a:rPr lang="pl-PL" sz="4400" dirty="0" err="1">
                <a:solidFill>
                  <a:srgbClr val="009999"/>
                </a:solidFill>
              </a:rPr>
              <a:t>Procedure</a:t>
            </a:r>
            <a:br>
              <a:rPr lang="pl-PL" sz="4400" dirty="0">
                <a:solidFill>
                  <a:srgbClr val="009999"/>
                </a:solidFill>
              </a:rPr>
            </a:br>
            <a:r>
              <a:rPr lang="pl-PL" sz="4400" dirty="0">
                <a:solidFill>
                  <a:srgbClr val="009999"/>
                </a:solidFill>
              </a:rPr>
              <a:t>- EU </a:t>
            </a:r>
            <a:r>
              <a:rPr lang="pl-PL" sz="4400" dirty="0" err="1">
                <a:solidFill>
                  <a:srgbClr val="009999"/>
                </a:solidFill>
              </a:rPr>
              <a:t>citizens+Switzerland</a:t>
            </a:r>
            <a:r>
              <a:rPr lang="pl-PL" sz="4400" dirty="0">
                <a:solidFill>
                  <a:srgbClr val="009999"/>
                </a:solidFill>
              </a:rPr>
              <a:t> and </a:t>
            </a:r>
            <a:r>
              <a:rPr lang="pl-PL" sz="4400" dirty="0" err="1">
                <a:solidFill>
                  <a:srgbClr val="009999"/>
                </a:solidFill>
              </a:rPr>
              <a:t>Norway</a:t>
            </a:r>
            <a:r>
              <a:rPr lang="pl-PL" sz="4400" dirty="0">
                <a:solidFill>
                  <a:srgbClr val="009999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69704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325438" y="188640"/>
            <a:ext cx="7772400" cy="1368152"/>
          </a:xfrm>
          <a:noFill/>
        </p:spPr>
        <p:txBody>
          <a:bodyPr lIns="0" tIns="0" rIns="0" bIns="0" anchor="ctr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l-PL" dirty="0" err="1"/>
              <a:t>Table</a:t>
            </a:r>
            <a:r>
              <a:rPr lang="pl-PL" dirty="0"/>
              <a:t> of </a:t>
            </a:r>
            <a:r>
              <a:rPr lang="pl-PL" dirty="0" err="1"/>
              <a:t>content</a:t>
            </a:r>
            <a:br>
              <a:rPr lang="pl-PL" dirty="0"/>
            </a:br>
            <a:endParaRPr lang="pl-PL" sz="2400" dirty="0">
              <a:solidFill>
                <a:srgbClr val="74C6C7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1700808"/>
            <a:ext cx="7200900" cy="4176465"/>
          </a:xfrm>
        </p:spPr>
        <p:txBody>
          <a:bodyPr/>
          <a:lstStyle/>
          <a:p>
            <a:pPr marL="431800" indent="-323850" eaLnBrk="1" hangingPunct="1"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pl-PL" sz="3200" dirty="0" err="1"/>
              <a:t>Legalisation</a:t>
            </a:r>
            <a:r>
              <a:rPr lang="pl-PL" sz="3200" dirty="0"/>
              <a:t> </a:t>
            </a:r>
            <a:r>
              <a:rPr lang="pl-PL" sz="3200" dirty="0" err="1"/>
              <a:t>procedures</a:t>
            </a:r>
            <a:r>
              <a:rPr lang="pl-PL" sz="3200" dirty="0"/>
              <a:t> – </a:t>
            </a:r>
            <a:r>
              <a:rPr lang="pl-PL" sz="3200" dirty="0" err="1"/>
              <a:t>temporary</a:t>
            </a:r>
            <a:r>
              <a:rPr lang="pl-PL" sz="3200" dirty="0"/>
              <a:t> </a:t>
            </a:r>
            <a:r>
              <a:rPr lang="pl-PL" sz="3200" dirty="0" err="1"/>
              <a:t>residence</a:t>
            </a:r>
            <a:r>
              <a:rPr lang="pl-PL" sz="3200" dirty="0"/>
              <a:t> </a:t>
            </a:r>
            <a:r>
              <a:rPr lang="pl-PL" sz="3200" dirty="0" err="1"/>
              <a:t>permit</a:t>
            </a:r>
            <a:r>
              <a:rPr lang="pl-PL" sz="3200" dirty="0"/>
              <a:t> for non EU </a:t>
            </a:r>
            <a:r>
              <a:rPr lang="pl-PL" sz="3200" dirty="0" err="1"/>
              <a:t>full-time</a:t>
            </a:r>
            <a:r>
              <a:rPr lang="pl-PL" sz="3200" dirty="0"/>
              <a:t> </a:t>
            </a:r>
            <a:r>
              <a:rPr lang="pl-PL" sz="3200" dirty="0" err="1"/>
              <a:t>students</a:t>
            </a:r>
            <a:endParaRPr lang="pl-PL" sz="3200" dirty="0"/>
          </a:p>
          <a:p>
            <a:pPr marL="431800" indent="-323850" eaLnBrk="1" hangingPunct="1"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pl-PL" sz="3200" dirty="0"/>
              <a:t>Information for EU </a:t>
            </a:r>
            <a:r>
              <a:rPr lang="pl-PL" sz="3200" dirty="0" err="1"/>
              <a:t>full-time</a:t>
            </a:r>
            <a:r>
              <a:rPr lang="pl-PL" sz="3200" dirty="0"/>
              <a:t> </a:t>
            </a:r>
            <a:r>
              <a:rPr lang="pl-PL" sz="3200" dirty="0" err="1"/>
              <a:t>students</a:t>
            </a:r>
            <a:r>
              <a:rPr lang="pl-PL" sz="3200" dirty="0"/>
              <a:t> </a:t>
            </a:r>
          </a:p>
          <a:p>
            <a:pPr marL="431800" indent="-323850" eaLnBrk="1" hangingPunct="1"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pl-PL" sz="3200" dirty="0"/>
              <a:t>AMU </a:t>
            </a:r>
            <a:r>
              <a:rPr lang="pl-PL" sz="3200" dirty="0" err="1"/>
              <a:t>Welcome</a:t>
            </a:r>
            <a:r>
              <a:rPr lang="pl-PL" sz="3200" dirty="0"/>
              <a:t> Center</a:t>
            </a:r>
          </a:p>
          <a:p>
            <a:pPr marL="107950" indent="0" eaLnBrk="1" hangingPunct="1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pl-PL" dirty="0"/>
          </a:p>
          <a:p>
            <a:pPr marL="431800" indent="-323850" eaLnBrk="1" hangingPunct="1"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pl-PL" dirty="0"/>
          </a:p>
          <a:p>
            <a:pPr marL="431800" indent="-323850" eaLnBrk="1" hangingPunct="1"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en-US" sz="200" dirty="0"/>
          </a:p>
          <a:p>
            <a:pPr marL="431800" indent="-323850" eaLnBrk="1" hangingPunct="1">
              <a:buSzPct val="183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pl-PL" sz="1200" dirty="0"/>
          </a:p>
          <a:p>
            <a:pPr marL="431800" indent="-323850" eaLnBrk="1" hangingPunct="1">
              <a:buSzPct val="183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pl-PL" sz="1200" dirty="0"/>
          </a:p>
          <a:p>
            <a:pPr marL="431800" indent="-323850" eaLnBrk="1" hangingPunct="1">
              <a:buSzPct val="183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en-US" sz="1200" dirty="0"/>
          </a:p>
          <a:p>
            <a:pPr marL="431800" indent="-323850" eaLnBrk="1" hangingPunct="1">
              <a:buSzPct val="183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en-US" sz="1200" dirty="0"/>
          </a:p>
          <a:p>
            <a:pPr marL="431800" indent="-323850" eaLnBrk="1" hangingPunct="1">
              <a:buSzPct val="183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en-US" sz="1200" dirty="0"/>
          </a:p>
          <a:p>
            <a:pPr marL="431800" indent="-323850" eaLnBrk="1" hangingPunct="1">
              <a:buSzPct val="183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en-US" sz="1200" dirty="0"/>
          </a:p>
          <a:p>
            <a:pPr marL="107950" indent="0" eaLnBrk="1" hangingPunct="1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en-US" sz="1200" dirty="0"/>
          </a:p>
          <a:p>
            <a:pPr marL="431800" indent="-323850" eaLnBrk="1" hangingPunct="1">
              <a:buSzPct val="183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pl-PL" sz="1200" dirty="0"/>
          </a:p>
          <a:p>
            <a:pPr marL="431800" indent="-323850" eaLnBrk="1" hangingPunct="1">
              <a:buSzPct val="183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en-US" sz="1200" dirty="0"/>
          </a:p>
          <a:p>
            <a:pPr marL="431800" indent="-323850" eaLnBrk="1" hangingPunct="1">
              <a:buSzPct val="183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en-US" dirty="0"/>
          </a:p>
          <a:p>
            <a:pPr marL="431800" indent="-323850" eaLnBrk="1" hangingPunct="1">
              <a:buSzPct val="183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pl-PL" dirty="0"/>
          </a:p>
          <a:p>
            <a:pPr marL="431800" indent="-323850" eaLnBrk="1" hangingPunct="1">
              <a:buSzPct val="183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pl-PL" dirty="0"/>
          </a:p>
          <a:p>
            <a:pPr marL="431800" indent="-323850" eaLnBrk="1" hangingPunct="1">
              <a:buSzPct val="183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pl-PL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7344494" cy="1079847"/>
          </a:xfrm>
          <a:noFill/>
        </p:spPr>
        <p:txBody>
          <a:bodyPr lIns="0" tIns="0" rIns="0" bIns="0" anchor="ctr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l-PL" sz="2400" dirty="0">
                <a:solidFill>
                  <a:srgbClr val="74C6C7"/>
                </a:solidFill>
              </a:rPr>
              <a:t>EU </a:t>
            </a:r>
            <a:r>
              <a:rPr lang="pl-PL" sz="2400" dirty="0" err="1">
                <a:solidFill>
                  <a:srgbClr val="74C6C7"/>
                </a:solidFill>
              </a:rPr>
              <a:t>Students</a:t>
            </a:r>
            <a:endParaRPr lang="pl-PL" sz="2400" dirty="0">
              <a:solidFill>
                <a:srgbClr val="74C6C7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412777"/>
            <a:ext cx="5040238" cy="4752528"/>
          </a:xfrm>
        </p:spPr>
        <p:txBody>
          <a:bodyPr/>
          <a:lstStyle/>
          <a:p>
            <a:pPr marL="431800" indent="-323850" eaLnBrk="1" hangingPunct="1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pl-PL" sz="2400" dirty="0" err="1"/>
              <a:t>Registration</a:t>
            </a:r>
            <a:r>
              <a:rPr lang="pl-PL" sz="2400" dirty="0"/>
              <a:t> of </a:t>
            </a:r>
            <a:r>
              <a:rPr lang="pl-PL" sz="2400" dirty="0" err="1"/>
              <a:t>residence</a:t>
            </a:r>
            <a:endParaRPr lang="en-US" sz="2400" dirty="0"/>
          </a:p>
          <a:p>
            <a:pPr marL="431800" indent="-323850" eaLnBrk="1" hangingPunct="1"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pl-PL" sz="1600" dirty="0"/>
              <a:t>Application form</a:t>
            </a:r>
          </a:p>
          <a:p>
            <a:pPr marL="831850" lvl="1" indent="-323850" eaLnBrk="1" hangingPunct="1"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US" sz="1200" dirty="0">
                <a:solidFill>
                  <a:srgbClr val="00638E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https://migrant.poznan.uw.gov.pl/pl/do-pobrania/wniosek-o-zarejestrowanie-pobytu-obywatela-ue</a:t>
            </a:r>
            <a:r>
              <a:rPr lang="pl-PL" sz="1200" dirty="0">
                <a:solidFill>
                  <a:srgbClr val="00638E"/>
                </a:solidFill>
              </a:rPr>
              <a:t> </a:t>
            </a:r>
            <a:endParaRPr lang="en-US" sz="1200" dirty="0">
              <a:solidFill>
                <a:srgbClr val="00638E"/>
              </a:solidFill>
            </a:endParaRPr>
          </a:p>
          <a:p>
            <a:pPr marL="431800" indent="-323850" eaLnBrk="1" hangingPunct="1"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US" sz="1600" dirty="0"/>
              <a:t>4 biometric photographs</a:t>
            </a:r>
          </a:p>
          <a:p>
            <a:pPr marL="431800" indent="-323850" eaLnBrk="1" hangingPunct="1"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US" sz="1600" dirty="0"/>
              <a:t>Health insurance </a:t>
            </a:r>
          </a:p>
          <a:p>
            <a:pPr marL="831850" lvl="1" indent="-323850" eaLnBrk="1" hangingPunct="1"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US" sz="1400" i="1" dirty="0">
                <a:solidFill>
                  <a:srgbClr val="00638E"/>
                </a:solidFill>
              </a:rPr>
              <a:t>European Insurance Card</a:t>
            </a:r>
            <a:r>
              <a:rPr lang="pl-PL" sz="1400" i="1" dirty="0">
                <a:solidFill>
                  <a:srgbClr val="00638E"/>
                </a:solidFill>
              </a:rPr>
              <a:t> (EKUZ in </a:t>
            </a:r>
            <a:r>
              <a:rPr lang="pl-PL" sz="1400" i="1" dirty="0" err="1">
                <a:solidFill>
                  <a:srgbClr val="00638E"/>
                </a:solidFill>
              </a:rPr>
              <a:t>Polish</a:t>
            </a:r>
            <a:r>
              <a:rPr lang="pl-PL" sz="1400" i="1" dirty="0">
                <a:solidFill>
                  <a:srgbClr val="00638E"/>
                </a:solidFill>
              </a:rPr>
              <a:t>)</a:t>
            </a:r>
            <a:endParaRPr lang="en-US" sz="1400" i="1" dirty="0">
              <a:solidFill>
                <a:srgbClr val="00638E"/>
              </a:solidFill>
            </a:endParaRPr>
          </a:p>
          <a:p>
            <a:pPr marL="431800" indent="-323850" eaLnBrk="1" hangingPunct="1"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US" sz="1600" dirty="0"/>
              <a:t>Proof letter from University in Polish</a:t>
            </a:r>
          </a:p>
          <a:p>
            <a:pPr marL="431800" indent="-323850" eaLnBrk="1" hangingPunct="1"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US" sz="1600" dirty="0"/>
              <a:t>Passport or national ID</a:t>
            </a:r>
          </a:p>
          <a:p>
            <a:pPr marL="431800" indent="-323850" eaLnBrk="1" hangingPunct="1"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US" sz="1600" dirty="0"/>
              <a:t>Statement confirming the source of income</a:t>
            </a:r>
          </a:p>
          <a:p>
            <a:pPr marL="431800" indent="-323850" eaLnBrk="1" hangingPunct="1"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US" sz="1600" dirty="0"/>
              <a:t>Apply in person</a:t>
            </a:r>
          </a:p>
          <a:p>
            <a:pPr marL="107950" indent="0" eaLnBrk="1" hangingPunct="1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en-US" sz="1600" dirty="0"/>
          </a:p>
          <a:p>
            <a:pPr marL="1231900" lvl="2" indent="-323850" eaLnBrk="1" hangingPunct="1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en-US" sz="1200" dirty="0"/>
          </a:p>
          <a:p>
            <a:pPr marL="431800" indent="-323850" eaLnBrk="1" hangingPunct="1">
              <a:buSzPct val="183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en-US" sz="1200" dirty="0"/>
          </a:p>
          <a:p>
            <a:pPr marL="431800" indent="-323850" eaLnBrk="1" hangingPunct="1">
              <a:buSzPct val="183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en-US" sz="1200" dirty="0"/>
          </a:p>
          <a:p>
            <a:pPr marL="431800" indent="-323850" eaLnBrk="1" hangingPunct="1">
              <a:buSzPct val="183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en-US" sz="1200" dirty="0"/>
          </a:p>
          <a:p>
            <a:pPr marL="431800" indent="-323850" eaLnBrk="1" hangingPunct="1">
              <a:buSzPct val="183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en-US" sz="1200" dirty="0"/>
          </a:p>
          <a:p>
            <a:pPr marL="431800" indent="-323850" eaLnBrk="1" hangingPunct="1">
              <a:buSzPct val="183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en-US" sz="1200" dirty="0"/>
          </a:p>
          <a:p>
            <a:pPr marL="431800" indent="-323850" eaLnBrk="1" hangingPunct="1">
              <a:buSzPct val="183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en-US" sz="1200" dirty="0"/>
          </a:p>
          <a:p>
            <a:pPr marL="107950" indent="0" eaLnBrk="1" hangingPunct="1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en-US" sz="1200" dirty="0"/>
          </a:p>
          <a:p>
            <a:pPr marL="431800" indent="-323850" eaLnBrk="1" hangingPunct="1">
              <a:buSzPct val="183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en-US" sz="1200" dirty="0"/>
          </a:p>
          <a:p>
            <a:pPr marL="431800" indent="-323850" eaLnBrk="1" hangingPunct="1">
              <a:buSzPct val="183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en-US" sz="1200" dirty="0"/>
          </a:p>
          <a:p>
            <a:pPr marL="431800" indent="-323850" eaLnBrk="1" hangingPunct="1">
              <a:buSzPct val="183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en-US" dirty="0"/>
          </a:p>
          <a:p>
            <a:pPr marL="431800" indent="-323850" eaLnBrk="1" hangingPunct="1">
              <a:buSzPct val="183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en-US" dirty="0"/>
          </a:p>
          <a:p>
            <a:pPr marL="431800" indent="-323850" eaLnBrk="1" hangingPunct="1">
              <a:buSzPct val="183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en-US" dirty="0"/>
          </a:p>
          <a:p>
            <a:pPr marL="431800" indent="-323850" eaLnBrk="1" hangingPunct="1">
              <a:buSzPct val="183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en-US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7EFAEFE-FC64-4B9C-93F0-C397A37C32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135" y="2133600"/>
            <a:ext cx="2880366" cy="2880366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A46F1968-473C-4CD2-B87C-2E160F7683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1115" y="1772816"/>
            <a:ext cx="432854" cy="43285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2E94D330-5F7E-BED4-A8F1-B8C3EA4A4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908720"/>
            <a:ext cx="7560840" cy="539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441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467544" y="1988840"/>
            <a:ext cx="8161989" cy="4392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lnSpc>
                <a:spcPct val="11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l-PL" sz="1400" dirty="0">
                <a:solidFill>
                  <a:srgbClr val="0083A5"/>
                </a:solidFill>
                <a:latin typeface="Open Sans" pitchFamily="32" charset="0"/>
              </a:rPr>
              <a:t>Plac Wolności 17, 61-739 Poznań</a:t>
            </a:r>
          </a:p>
          <a:p>
            <a:pPr>
              <a:lnSpc>
                <a:spcPct val="11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l-PL" sz="1400" dirty="0">
                <a:solidFill>
                  <a:srgbClr val="0083A5"/>
                </a:solidFill>
                <a:latin typeface="Open Sans" pitchFamily="32" charset="0"/>
              </a:rPr>
              <a:t>Information: +48 61 850 87 77</a:t>
            </a:r>
          </a:p>
          <a:p>
            <a:pPr>
              <a:lnSpc>
                <a:spcPct val="11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l-PL" sz="1400" dirty="0" err="1">
                <a:solidFill>
                  <a:srgbClr val="0083A5"/>
                </a:solidFill>
                <a:latin typeface="Open Sans" pitchFamily="32" charset="0"/>
              </a:rPr>
              <a:t>Website</a:t>
            </a:r>
            <a:r>
              <a:rPr lang="pl-PL" sz="1400" dirty="0">
                <a:solidFill>
                  <a:srgbClr val="0083A5"/>
                </a:solidFill>
                <a:latin typeface="Open Sans" pitchFamily="32" charset="0"/>
              </a:rPr>
              <a:t>: </a:t>
            </a:r>
            <a:r>
              <a:rPr lang="pl-PL" sz="1400" dirty="0">
                <a:solidFill>
                  <a:srgbClr val="0070C0"/>
                </a:solidFill>
                <a:latin typeface="Open Sans" pitchFamily="3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www.migrant.poznan.uw.gov.pl</a:t>
            </a:r>
            <a:r>
              <a:rPr lang="pl-PL" sz="1400" dirty="0">
                <a:solidFill>
                  <a:srgbClr val="0070C0"/>
                </a:solidFill>
                <a:latin typeface="Open Sans" pitchFamily="32" charset="0"/>
              </a:rPr>
              <a:t>  </a:t>
            </a:r>
          </a:p>
          <a:p>
            <a:pPr>
              <a:lnSpc>
                <a:spcPct val="11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l-PL" b="1" dirty="0">
                <a:solidFill>
                  <a:srgbClr val="009999"/>
                </a:solidFill>
                <a:latin typeface="+mn-lt"/>
              </a:rPr>
              <a:t>WSC CONTACT portal  !!!</a:t>
            </a:r>
          </a:p>
          <a:p>
            <a:pPr>
              <a:lnSpc>
                <a:spcPct val="11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pl-PL" sz="1400" dirty="0">
              <a:solidFill>
                <a:srgbClr val="009999"/>
              </a:solidFill>
              <a:latin typeface="Open Sans" pitchFamily="32" charset="0"/>
            </a:endParaRPr>
          </a:p>
          <a:p>
            <a:pPr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l-PL" sz="1400" dirty="0">
                <a:solidFill>
                  <a:srgbClr val="0083A5"/>
                </a:solidFill>
                <a:latin typeface="Open Sans" pitchFamily="32" charset="0"/>
              </a:rPr>
              <a:t>Office </a:t>
            </a:r>
            <a:r>
              <a:rPr lang="pl-PL" sz="1400" dirty="0" err="1">
                <a:solidFill>
                  <a:srgbClr val="0083A5"/>
                </a:solidFill>
                <a:latin typeface="Open Sans" pitchFamily="32" charset="0"/>
              </a:rPr>
              <a:t>hours</a:t>
            </a:r>
            <a:r>
              <a:rPr lang="pl-PL" sz="1400" dirty="0">
                <a:solidFill>
                  <a:srgbClr val="0083A5"/>
                </a:solidFill>
                <a:latin typeface="Open Sans" pitchFamily="32" charset="0"/>
              </a:rPr>
              <a:t>:    Mon:       9:30-6:00pm</a:t>
            </a:r>
          </a:p>
          <a:p>
            <a:pPr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l-PL" sz="1400" dirty="0">
                <a:solidFill>
                  <a:srgbClr val="0083A5"/>
                </a:solidFill>
                <a:latin typeface="Open Sans" pitchFamily="32" charset="0"/>
              </a:rPr>
              <a:t>                           </a:t>
            </a:r>
            <a:r>
              <a:rPr lang="pl-PL" sz="1400" dirty="0" err="1">
                <a:solidFill>
                  <a:srgbClr val="0083A5"/>
                </a:solidFill>
                <a:latin typeface="Open Sans" pitchFamily="32" charset="0"/>
              </a:rPr>
              <a:t>Tue-Fri</a:t>
            </a:r>
            <a:r>
              <a:rPr lang="pl-PL" sz="1400" dirty="0">
                <a:solidFill>
                  <a:srgbClr val="0083A5"/>
                </a:solidFill>
                <a:latin typeface="Open Sans" pitchFamily="32" charset="0"/>
              </a:rPr>
              <a:t>:   8:15-3:15pm</a:t>
            </a:r>
          </a:p>
          <a:p>
            <a:pPr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l-PL" sz="1400" dirty="0" err="1">
                <a:solidFill>
                  <a:srgbClr val="0083A5"/>
                </a:solidFill>
                <a:latin typeface="Open Sans" pitchFamily="32" charset="0"/>
              </a:rPr>
              <a:t>Submittion</a:t>
            </a:r>
            <a:r>
              <a:rPr lang="pl-PL" sz="1400" dirty="0">
                <a:solidFill>
                  <a:srgbClr val="0083A5"/>
                </a:solidFill>
                <a:latin typeface="Open Sans" pitchFamily="32" charset="0"/>
              </a:rPr>
              <a:t> Point </a:t>
            </a:r>
            <a:r>
              <a:rPr lang="pl-PL" sz="1400" dirty="0" err="1">
                <a:solidFill>
                  <a:srgbClr val="0083A5"/>
                </a:solidFill>
                <a:latin typeface="Open Sans" pitchFamily="32" charset="0"/>
              </a:rPr>
              <a:t>hours</a:t>
            </a:r>
            <a:r>
              <a:rPr lang="pl-PL" sz="1400" dirty="0">
                <a:solidFill>
                  <a:srgbClr val="0083A5"/>
                </a:solidFill>
                <a:latin typeface="Open Sans" pitchFamily="32" charset="0"/>
              </a:rPr>
              <a:t> </a:t>
            </a:r>
            <a:r>
              <a:rPr lang="pl-PL" sz="1100" dirty="0">
                <a:solidFill>
                  <a:srgbClr val="0083A5"/>
                </a:solidFill>
                <a:latin typeface="Open Sans" pitchFamily="32" charset="0"/>
              </a:rPr>
              <a:t>(for </a:t>
            </a:r>
            <a:r>
              <a:rPr lang="pl-PL" sz="1100" dirty="0" err="1">
                <a:solidFill>
                  <a:srgbClr val="0083A5"/>
                </a:solidFill>
                <a:latin typeface="Open Sans" pitchFamily="32" charset="0"/>
              </a:rPr>
              <a:t>additional</a:t>
            </a:r>
            <a:r>
              <a:rPr lang="pl-PL" sz="1100" dirty="0">
                <a:solidFill>
                  <a:srgbClr val="0083A5"/>
                </a:solidFill>
                <a:latin typeface="Open Sans" pitchFamily="32" charset="0"/>
              </a:rPr>
              <a:t> </a:t>
            </a:r>
            <a:r>
              <a:rPr lang="pl-PL" sz="1100" dirty="0" err="1">
                <a:solidFill>
                  <a:srgbClr val="0083A5"/>
                </a:solidFill>
                <a:latin typeface="Open Sans" pitchFamily="32" charset="0"/>
              </a:rPr>
              <a:t>documents</a:t>
            </a:r>
            <a:r>
              <a:rPr lang="pl-PL" sz="1100" dirty="0">
                <a:solidFill>
                  <a:srgbClr val="0083A5"/>
                </a:solidFill>
                <a:latin typeface="Open Sans" pitchFamily="32" charset="0"/>
              </a:rPr>
              <a:t> </a:t>
            </a:r>
            <a:r>
              <a:rPr lang="pl-PL" sz="1100" dirty="0" err="1">
                <a:solidFill>
                  <a:srgbClr val="0083A5"/>
                </a:solidFill>
                <a:latin typeface="Open Sans" pitchFamily="32" charset="0"/>
              </a:rPr>
              <a:t>only</a:t>
            </a:r>
            <a:r>
              <a:rPr lang="pl-PL" sz="1100" dirty="0">
                <a:solidFill>
                  <a:srgbClr val="0083A5"/>
                </a:solidFill>
                <a:latin typeface="Open Sans" pitchFamily="32" charset="0"/>
              </a:rPr>
              <a:t> /not for </a:t>
            </a:r>
            <a:r>
              <a:rPr lang="pl-PL" sz="1100" dirty="0" err="1">
                <a:solidFill>
                  <a:srgbClr val="0083A5"/>
                </a:solidFill>
                <a:latin typeface="Open Sans" pitchFamily="32" charset="0"/>
              </a:rPr>
              <a:t>apllying</a:t>
            </a:r>
            <a:r>
              <a:rPr lang="pl-PL" sz="1100" dirty="0">
                <a:solidFill>
                  <a:srgbClr val="0083A5"/>
                </a:solidFill>
                <a:latin typeface="Open Sans" pitchFamily="32" charset="0"/>
              </a:rPr>
              <a:t> for </a:t>
            </a:r>
            <a:r>
              <a:rPr lang="pl-PL" sz="1100" dirty="0" err="1">
                <a:solidFill>
                  <a:srgbClr val="0083A5"/>
                </a:solidFill>
                <a:latin typeface="Open Sans" pitchFamily="32" charset="0"/>
              </a:rPr>
              <a:t>temporary</a:t>
            </a:r>
            <a:r>
              <a:rPr lang="pl-PL" sz="1100" dirty="0">
                <a:solidFill>
                  <a:srgbClr val="0083A5"/>
                </a:solidFill>
                <a:latin typeface="Open Sans" pitchFamily="32" charset="0"/>
              </a:rPr>
              <a:t> </a:t>
            </a:r>
            <a:r>
              <a:rPr lang="pl-PL" sz="1100" dirty="0" err="1">
                <a:solidFill>
                  <a:srgbClr val="0083A5"/>
                </a:solidFill>
                <a:latin typeface="Open Sans" pitchFamily="32" charset="0"/>
              </a:rPr>
              <a:t>residence</a:t>
            </a:r>
            <a:r>
              <a:rPr lang="pl-PL" sz="1100" dirty="0">
                <a:solidFill>
                  <a:srgbClr val="0083A5"/>
                </a:solidFill>
                <a:latin typeface="Open Sans" pitchFamily="32" charset="0"/>
              </a:rPr>
              <a:t> </a:t>
            </a:r>
            <a:r>
              <a:rPr lang="pl-PL" sz="1100" dirty="0" err="1">
                <a:solidFill>
                  <a:srgbClr val="0083A5"/>
                </a:solidFill>
                <a:latin typeface="Open Sans" pitchFamily="32" charset="0"/>
              </a:rPr>
              <a:t>permit</a:t>
            </a:r>
            <a:r>
              <a:rPr lang="pl-PL" sz="1100" dirty="0">
                <a:solidFill>
                  <a:srgbClr val="0083A5"/>
                </a:solidFill>
                <a:latin typeface="Open Sans" pitchFamily="32" charset="0"/>
              </a:rPr>
              <a:t>): </a:t>
            </a:r>
          </a:p>
          <a:p>
            <a:pPr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l-PL" sz="1400" dirty="0">
                <a:solidFill>
                  <a:srgbClr val="0083A5"/>
                </a:solidFill>
                <a:latin typeface="Open Sans" pitchFamily="32" charset="0"/>
              </a:rPr>
              <a:t>	           Mon-</a:t>
            </a:r>
            <a:r>
              <a:rPr lang="pl-PL" sz="1400" dirty="0" err="1">
                <a:solidFill>
                  <a:srgbClr val="0083A5"/>
                </a:solidFill>
                <a:latin typeface="Open Sans" pitchFamily="32" charset="0"/>
              </a:rPr>
              <a:t>Fri</a:t>
            </a:r>
            <a:r>
              <a:rPr lang="pl-PL" sz="1400" dirty="0">
                <a:solidFill>
                  <a:srgbClr val="0083A5"/>
                </a:solidFill>
                <a:latin typeface="Open Sans" pitchFamily="32" charset="0"/>
              </a:rPr>
              <a:t>   8:15am - 3:15pm</a:t>
            </a:r>
          </a:p>
          <a:p>
            <a:pPr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l-PL" sz="1400" dirty="0">
                <a:solidFill>
                  <a:srgbClr val="0083A5"/>
                </a:solidFill>
                <a:latin typeface="Open Sans" pitchFamily="32" charset="0"/>
              </a:rPr>
              <a:t>Information Point </a:t>
            </a:r>
            <a:r>
              <a:rPr lang="pl-PL" sz="1400" dirty="0" err="1">
                <a:solidFill>
                  <a:srgbClr val="0083A5"/>
                </a:solidFill>
                <a:latin typeface="Open Sans" pitchFamily="32" charset="0"/>
              </a:rPr>
              <a:t>hours</a:t>
            </a:r>
            <a:r>
              <a:rPr lang="pl-PL" sz="1400" dirty="0">
                <a:solidFill>
                  <a:srgbClr val="0083A5"/>
                </a:solidFill>
                <a:latin typeface="Open Sans" pitchFamily="32" charset="0"/>
              </a:rPr>
              <a:t>: </a:t>
            </a:r>
          </a:p>
          <a:p>
            <a:pPr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l-PL" sz="1400" dirty="0">
                <a:solidFill>
                  <a:srgbClr val="0083A5"/>
                </a:solidFill>
                <a:latin typeface="Open Sans" pitchFamily="32" charset="0"/>
              </a:rPr>
              <a:t>	           Mon:        10:30am - 6:00pm</a:t>
            </a:r>
          </a:p>
          <a:p>
            <a:pPr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l-PL" sz="1400" dirty="0">
                <a:solidFill>
                  <a:srgbClr val="0083A5"/>
                </a:solidFill>
                <a:latin typeface="Open Sans" pitchFamily="32" charset="0"/>
              </a:rPr>
              <a:t>                           </a:t>
            </a:r>
            <a:r>
              <a:rPr lang="pl-PL" sz="1400" dirty="0" err="1">
                <a:solidFill>
                  <a:srgbClr val="0083A5"/>
                </a:solidFill>
                <a:latin typeface="Open Sans" pitchFamily="32" charset="0"/>
              </a:rPr>
              <a:t>Tue-Fri</a:t>
            </a:r>
            <a:r>
              <a:rPr lang="pl-PL" sz="1400" dirty="0">
                <a:solidFill>
                  <a:srgbClr val="0083A5"/>
                </a:solidFill>
                <a:latin typeface="Open Sans" pitchFamily="32" charset="0"/>
              </a:rPr>
              <a:t>:    8:15-3:15pm</a:t>
            </a:r>
          </a:p>
          <a:p>
            <a:pPr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l-PL" sz="1400" b="1" dirty="0" err="1">
                <a:solidFill>
                  <a:srgbClr val="0083A5"/>
                </a:solidFill>
                <a:latin typeface="Open Sans" pitchFamily="32" charset="0"/>
              </a:rPr>
              <a:t>Immigration</a:t>
            </a:r>
            <a:r>
              <a:rPr lang="pl-PL" sz="1400" b="1" dirty="0">
                <a:solidFill>
                  <a:srgbClr val="0083A5"/>
                </a:solidFill>
                <a:latin typeface="Open Sans" pitchFamily="32" charset="0"/>
              </a:rPr>
              <a:t> Consulting Point </a:t>
            </a:r>
            <a:r>
              <a:rPr lang="pl-PL" sz="1400" b="1" dirty="0" err="1">
                <a:solidFill>
                  <a:srgbClr val="0083A5"/>
                </a:solidFill>
                <a:latin typeface="Open Sans" pitchFamily="32" charset="0"/>
              </a:rPr>
              <a:t>at</a:t>
            </a:r>
            <a:r>
              <a:rPr lang="pl-PL" sz="1400" b="1" dirty="0">
                <a:solidFill>
                  <a:srgbClr val="0083A5"/>
                </a:solidFill>
                <a:latin typeface="Open Sans" pitchFamily="32" charset="0"/>
              </a:rPr>
              <a:t> AMU </a:t>
            </a:r>
            <a:r>
              <a:rPr lang="pl-PL" sz="1400" b="1" dirty="0" err="1">
                <a:solidFill>
                  <a:srgbClr val="0083A5"/>
                </a:solidFill>
                <a:latin typeface="Open Sans" pitchFamily="32" charset="0"/>
              </a:rPr>
              <a:t>Welcome</a:t>
            </a:r>
            <a:r>
              <a:rPr lang="pl-PL" sz="1400" b="1" dirty="0">
                <a:solidFill>
                  <a:srgbClr val="0083A5"/>
                </a:solidFill>
                <a:latin typeface="Open Sans" pitchFamily="32" charset="0"/>
              </a:rPr>
              <a:t> Center </a:t>
            </a:r>
            <a:r>
              <a:rPr lang="pl-PL" sz="1100" dirty="0">
                <a:solidFill>
                  <a:srgbClr val="0083A5"/>
                </a:solidFill>
                <a:latin typeface="Open Sans" pitchFamily="32" charset="0"/>
              </a:rPr>
              <a:t>(Św. Marcin 78 </a:t>
            </a:r>
            <a:r>
              <a:rPr lang="pl-PL" sz="1100" dirty="0" err="1">
                <a:solidFill>
                  <a:srgbClr val="0083A5"/>
                </a:solidFill>
                <a:latin typeface="Open Sans" pitchFamily="32" charset="0"/>
              </a:rPr>
              <a:t>Street,Poznań</a:t>
            </a:r>
            <a:r>
              <a:rPr lang="pl-PL" sz="1100" dirty="0">
                <a:solidFill>
                  <a:srgbClr val="0083A5"/>
                </a:solidFill>
                <a:latin typeface="Open Sans" pitchFamily="32" charset="0"/>
              </a:rPr>
              <a:t>)</a:t>
            </a:r>
            <a:r>
              <a:rPr lang="pl-PL" sz="1400" b="1" dirty="0">
                <a:solidFill>
                  <a:srgbClr val="0083A5"/>
                </a:solidFill>
                <a:latin typeface="Open Sans" pitchFamily="32" charset="0"/>
              </a:rPr>
              <a:t>:</a:t>
            </a:r>
          </a:p>
          <a:p>
            <a:pPr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l-PL" sz="1400" dirty="0">
                <a:solidFill>
                  <a:srgbClr val="0083A5"/>
                </a:solidFill>
                <a:latin typeface="Open Sans" pitchFamily="32" charset="0"/>
              </a:rPr>
              <a:t>	           Wed:         8:00am-4:00pm</a:t>
            </a:r>
          </a:p>
          <a:p>
            <a:pPr>
              <a:lnSpc>
                <a:spcPct val="11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pl-PL" sz="1400" dirty="0">
              <a:solidFill>
                <a:srgbClr val="0083A5"/>
              </a:solidFill>
              <a:latin typeface="Open Sans" pitchFamily="32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710DD42-8499-483A-812F-9E6965830F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445" y="1772816"/>
            <a:ext cx="1800200" cy="1800200"/>
          </a:xfrm>
          <a:prstGeom prst="rect">
            <a:avLst/>
          </a:prstGeom>
        </p:spPr>
      </p:pic>
      <p:pic>
        <p:nvPicPr>
          <p:cNvPr id="7" name="Picture 6" descr="E:\WSC-UW-POZIOM-rgb.jpg">
            <a:extLst>
              <a:ext uri="{FF2B5EF4-FFF2-40B4-BE49-F238E27FC236}">
                <a16:creationId xmlns:a16="http://schemas.microsoft.com/office/drawing/2014/main" id="{AA77E156-A80F-4CF7-9D9C-16A7D11FD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68387"/>
            <a:ext cx="5684925" cy="1957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087563"/>
            <a:ext cx="7772400" cy="2709589"/>
          </a:xfrm>
          <a:noFill/>
        </p:spPr>
        <p:txBody>
          <a:bodyPr lIns="0" tIns="0" rIns="0" bIns="0" anchor="ctr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l-PL" sz="4400" dirty="0" err="1"/>
              <a:t>Legalisation</a:t>
            </a:r>
            <a:r>
              <a:rPr lang="pl-PL" sz="4400" dirty="0"/>
              <a:t> </a:t>
            </a:r>
            <a:r>
              <a:rPr lang="pl-PL" sz="4400" dirty="0">
                <a:solidFill>
                  <a:srgbClr val="0083A5"/>
                </a:solidFill>
              </a:rPr>
              <a:t> </a:t>
            </a:r>
            <a:br>
              <a:rPr lang="pl-PL" sz="4400" dirty="0"/>
            </a:br>
            <a:r>
              <a:rPr lang="en-US" sz="4400" dirty="0">
                <a:solidFill>
                  <a:srgbClr val="00A6AA"/>
                </a:solidFill>
              </a:rPr>
              <a:t>procedures – temporary residence permit for non EU full-time students</a:t>
            </a:r>
            <a:br>
              <a:rPr lang="en-US" sz="4400" dirty="0">
                <a:solidFill>
                  <a:srgbClr val="00A6AA"/>
                </a:solidFill>
              </a:rPr>
            </a:br>
            <a:br>
              <a:rPr lang="pl-PL" sz="4400" dirty="0">
                <a:solidFill>
                  <a:srgbClr val="00A6AA"/>
                </a:solidFill>
              </a:rPr>
            </a:br>
            <a:endParaRPr lang="pl-PL" sz="4400" dirty="0">
              <a:solidFill>
                <a:srgbClr val="74C6C7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180ECA-7C56-4E34-8DF9-17442C7D3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0649"/>
            <a:ext cx="6984777" cy="720080"/>
          </a:xfrm>
        </p:spPr>
        <p:txBody>
          <a:bodyPr/>
          <a:lstStyle/>
          <a:p>
            <a:r>
              <a:rPr lang="pl-PL" dirty="0" err="1"/>
              <a:t>Apllying</a:t>
            </a:r>
            <a:r>
              <a:rPr lang="pl-PL" dirty="0"/>
              <a:t> for </a:t>
            </a:r>
            <a:r>
              <a:rPr lang="pl-PL" dirty="0" err="1"/>
              <a:t>residence</a:t>
            </a:r>
            <a:endParaRPr lang="pl-PL" dirty="0"/>
          </a:p>
        </p:txBody>
      </p:sp>
      <p:graphicFrame>
        <p:nvGraphicFramePr>
          <p:cNvPr id="4" name="Symbol zastępczy zawartości 4">
            <a:extLst>
              <a:ext uri="{FF2B5EF4-FFF2-40B4-BE49-F238E27FC236}">
                <a16:creationId xmlns:a16="http://schemas.microsoft.com/office/drawing/2014/main" id="{05DE3EDE-1C6D-4306-A4D5-7777D58B66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9752603"/>
              </p:ext>
            </p:extLst>
          </p:nvPr>
        </p:nvGraphicFramePr>
        <p:xfrm>
          <a:off x="179512" y="692696"/>
          <a:ext cx="8856984" cy="5805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az 4">
            <a:extLst>
              <a:ext uri="{FF2B5EF4-FFF2-40B4-BE49-F238E27FC236}">
                <a16:creationId xmlns:a16="http://schemas.microsoft.com/office/drawing/2014/main" id="{F98E044B-B101-401F-87C8-614B46E37A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789040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4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D7ED20-9C1C-48E5-BED6-E5F6EFC02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548681"/>
            <a:ext cx="7270576" cy="1008112"/>
          </a:xfrm>
        </p:spPr>
        <p:txBody>
          <a:bodyPr/>
          <a:lstStyle/>
          <a:p>
            <a:r>
              <a:rPr lang="en-US" sz="2400" dirty="0"/>
              <a:t>Immigration Consulting Point at AMU WELCOME CENT</a:t>
            </a:r>
            <a:r>
              <a:rPr lang="pl-PL" sz="2400" dirty="0"/>
              <a:t>ER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305DD8E-80C4-43F1-8979-E7D233E81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8013" cy="4896544"/>
          </a:xfrm>
        </p:spPr>
        <p:txBody>
          <a:bodyPr/>
          <a:lstStyle/>
          <a:p>
            <a:pPr marL="431800" lvl="0" indent="-323850" eaLnBrk="1" hangingPunct="1">
              <a:buSzPct val="183000"/>
              <a:buBlip>
                <a:blip r:embed="rId2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US" sz="2000" dirty="0"/>
              <a:t>open every Wednesday from 8.00 am till 4 pm.</a:t>
            </a:r>
            <a:endParaRPr lang="pl-PL" sz="2000" dirty="0"/>
          </a:p>
          <a:p>
            <a:pPr marL="431800" indent="-323850" eaLnBrk="1" hangingPunct="1">
              <a:buSzPct val="183000"/>
              <a:buBlip>
                <a:blip r:embed="rId2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pl-PL" sz="2000" dirty="0" err="1"/>
              <a:t>location</a:t>
            </a:r>
            <a:r>
              <a:rPr lang="pl-PL" sz="2000" dirty="0"/>
              <a:t>: AMU </a:t>
            </a:r>
            <a:r>
              <a:rPr lang="pl-PL" sz="2000" dirty="0" err="1"/>
              <a:t>Welcome</a:t>
            </a:r>
            <a:r>
              <a:rPr lang="pl-PL" sz="2000" dirty="0"/>
              <a:t> Center, Święty Marcin 78 </a:t>
            </a:r>
            <a:r>
              <a:rPr lang="pl-PL" sz="2000" dirty="0" err="1"/>
              <a:t>Street</a:t>
            </a:r>
            <a:r>
              <a:rPr lang="pl-PL" sz="2000" dirty="0"/>
              <a:t> /</a:t>
            </a:r>
            <a:r>
              <a:rPr lang="pl-PL" sz="2000" dirty="0" err="1"/>
              <a:t>corner</a:t>
            </a:r>
            <a:r>
              <a:rPr lang="pl-PL" sz="2000" dirty="0"/>
              <a:t> of Kościuszki </a:t>
            </a:r>
            <a:r>
              <a:rPr lang="pl-PL" sz="2000" dirty="0" err="1"/>
              <a:t>Street</a:t>
            </a:r>
            <a:r>
              <a:rPr lang="pl-PL" sz="2000" dirty="0"/>
              <a:t> (</a:t>
            </a:r>
            <a:r>
              <a:rPr lang="pl-PL" sz="2000" i="1" dirty="0" err="1"/>
              <a:t>ground</a:t>
            </a:r>
            <a:r>
              <a:rPr lang="pl-PL" sz="2000" i="1" dirty="0"/>
              <a:t> </a:t>
            </a:r>
            <a:r>
              <a:rPr lang="pl-PL" sz="2000" i="1" dirty="0" err="1"/>
              <a:t>floor</a:t>
            </a:r>
            <a:r>
              <a:rPr lang="pl-PL" sz="2000" dirty="0"/>
              <a:t>), </a:t>
            </a:r>
            <a:r>
              <a:rPr lang="pl-PL" sz="2000" dirty="0" err="1"/>
              <a:t>Poznan</a:t>
            </a:r>
            <a:endParaRPr lang="pl-PL" sz="2000" dirty="0"/>
          </a:p>
          <a:p>
            <a:pPr marL="431800" lvl="0" indent="-323850" eaLnBrk="1" hangingPunct="1">
              <a:buSzPct val="183000"/>
              <a:buBlip>
                <a:blip r:embed="rId2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pl-PL" sz="2000" dirty="0"/>
              <a:t>for </a:t>
            </a:r>
            <a:r>
              <a:rPr lang="pl-PL" sz="2000" dirty="0" err="1"/>
              <a:t>students</a:t>
            </a:r>
            <a:r>
              <a:rPr lang="pl-PL" sz="2000" dirty="0"/>
              <a:t> </a:t>
            </a:r>
            <a:r>
              <a:rPr lang="pl-PL" sz="2000" dirty="0" err="1"/>
              <a:t>only</a:t>
            </a:r>
            <a:r>
              <a:rPr lang="pl-PL" sz="2000" dirty="0"/>
              <a:t>:</a:t>
            </a:r>
          </a:p>
          <a:p>
            <a:pPr marL="831850" lvl="1" indent="-323850" eaLnBrk="1" hangingPunct="1">
              <a:buSzPct val="183000"/>
              <a:buBlip>
                <a:blip r:embed="rId2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US" dirty="0"/>
              <a:t>get information regarding residence permit procedures</a:t>
            </a:r>
            <a:endParaRPr lang="pl-PL" dirty="0"/>
          </a:p>
          <a:p>
            <a:pPr marL="831850" lvl="1" indent="-323850" eaLnBrk="1" hangingPunct="1">
              <a:buSzPct val="183000"/>
              <a:buBlip>
                <a:blip r:embed="rId2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US" dirty="0"/>
              <a:t>get help in filling out application forms regarding residence permit</a:t>
            </a:r>
            <a:endParaRPr lang="pl-PL" dirty="0"/>
          </a:p>
          <a:p>
            <a:pPr marL="831850" lvl="1" indent="-323850" eaLnBrk="1" hangingPunct="1">
              <a:buSzPct val="183000"/>
              <a:buBlip>
                <a:blip r:embed="rId2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pl-PL" b="1" dirty="0" err="1"/>
              <a:t>schedule</a:t>
            </a:r>
            <a:r>
              <a:rPr lang="pl-PL" b="1" dirty="0"/>
              <a:t> a </a:t>
            </a:r>
            <a:r>
              <a:rPr lang="pl-PL" b="1" dirty="0" err="1"/>
              <a:t>near</a:t>
            </a:r>
            <a:r>
              <a:rPr lang="pl-PL" b="1" dirty="0"/>
              <a:t> term </a:t>
            </a:r>
            <a:r>
              <a:rPr lang="pl-PL" b="1" dirty="0" err="1"/>
              <a:t>appointment</a:t>
            </a:r>
            <a:r>
              <a:rPr lang="pl-PL" b="1" dirty="0"/>
              <a:t> </a:t>
            </a:r>
            <a:r>
              <a:rPr lang="pl-PL" b="1" dirty="0" err="1"/>
              <a:t>at</a:t>
            </a:r>
            <a:r>
              <a:rPr lang="pl-PL" b="1" dirty="0"/>
              <a:t> the </a:t>
            </a:r>
            <a:r>
              <a:rPr lang="pl-PL" b="1" dirty="0" err="1"/>
              <a:t>Department</a:t>
            </a:r>
            <a:r>
              <a:rPr lang="pl-PL" b="1" dirty="0"/>
              <a:t> for </a:t>
            </a:r>
            <a:r>
              <a:rPr lang="pl-PL" b="1" dirty="0" err="1"/>
              <a:t>Foreigners</a:t>
            </a:r>
            <a:r>
              <a:rPr lang="pl-PL" b="1" dirty="0"/>
              <a:t> to </a:t>
            </a:r>
            <a:r>
              <a:rPr lang="pl-PL" b="1" dirty="0" err="1"/>
              <a:t>apply</a:t>
            </a:r>
            <a:r>
              <a:rPr lang="pl-PL" b="1" dirty="0"/>
              <a:t> for </a:t>
            </a:r>
            <a:r>
              <a:rPr lang="pl-PL" b="1" dirty="0" err="1"/>
              <a:t>temporary</a:t>
            </a:r>
            <a:r>
              <a:rPr lang="pl-PL" b="1" dirty="0"/>
              <a:t> </a:t>
            </a:r>
            <a:r>
              <a:rPr lang="pl-PL" b="1" dirty="0" err="1"/>
              <a:t>residence</a:t>
            </a:r>
            <a:r>
              <a:rPr lang="pl-PL" b="1" dirty="0"/>
              <a:t> </a:t>
            </a:r>
            <a:r>
              <a:rPr lang="pl-PL" b="1" dirty="0" err="1"/>
              <a:t>permit</a:t>
            </a:r>
            <a:r>
              <a:rPr lang="pl-PL" b="1" dirty="0"/>
              <a:t> with </a:t>
            </a:r>
            <a:r>
              <a:rPr lang="pl-PL" b="1" dirty="0" err="1"/>
              <a:t>personal</a:t>
            </a:r>
            <a:r>
              <a:rPr lang="pl-PL" b="1" dirty="0"/>
              <a:t> </a:t>
            </a:r>
            <a:r>
              <a:rPr lang="pl-PL" b="1" dirty="0" err="1"/>
              <a:t>appearance</a:t>
            </a:r>
            <a:r>
              <a:rPr lang="pl-PL" b="1" dirty="0"/>
              <a:t> &amp; </a:t>
            </a:r>
            <a:r>
              <a:rPr lang="pl-PL" b="1" dirty="0" err="1"/>
              <a:t>fingerprints</a:t>
            </a:r>
            <a:r>
              <a:rPr lang="pl-PL" b="1" dirty="0"/>
              <a:t> </a:t>
            </a:r>
          </a:p>
          <a:p>
            <a:pPr marL="431800" lvl="0" indent="-323850" eaLnBrk="1" hangingPunct="1">
              <a:buSzPct val="183000"/>
              <a:buBlip>
                <a:blip r:embed="rId2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pl-PL" sz="2000" dirty="0" err="1"/>
              <a:t>book</a:t>
            </a:r>
            <a:r>
              <a:rPr lang="pl-PL" sz="2000" dirty="0"/>
              <a:t> a </a:t>
            </a:r>
            <a:r>
              <a:rPr lang="pl-PL" sz="2000" dirty="0" err="1"/>
              <a:t>visit</a:t>
            </a:r>
            <a:r>
              <a:rPr lang="pl-PL" sz="2000" dirty="0"/>
              <a:t> by </a:t>
            </a:r>
            <a:r>
              <a:rPr lang="pl-PL" sz="2000" dirty="0" err="1"/>
              <a:t>phone</a:t>
            </a:r>
            <a:r>
              <a:rPr lang="pl-PL" sz="2000" dirty="0"/>
              <a:t>: 61 829 44 34 /email: </a:t>
            </a:r>
            <a:r>
              <a:rPr lang="pl-PL" sz="2000" dirty="0">
                <a:solidFill>
                  <a:schemeClr val="accent5">
                    <a:lumMod val="75000"/>
                  </a:schemeClr>
                </a:solidFill>
                <a:hlinkClick r:id="rId3"/>
              </a:rPr>
              <a:t>welcome@amu.edu.pl</a:t>
            </a:r>
            <a:r>
              <a:rPr lang="pl-PL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431800" lvl="0" indent="-323850" eaLnBrk="1" hangingPunct="1">
              <a:buSzPct val="183000"/>
              <a:buBlip>
                <a:blip r:embed="rId2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pl-PL" sz="2000" dirty="0"/>
              <a:t>Or </a:t>
            </a:r>
            <a:r>
              <a:rPr lang="pl-PL" sz="2000" dirty="0" err="1"/>
              <a:t>just</a:t>
            </a:r>
            <a:r>
              <a:rPr lang="pl-PL" sz="2000" dirty="0"/>
              <a:t> </a:t>
            </a:r>
            <a:r>
              <a:rPr lang="pl-PL" sz="2000" dirty="0" err="1"/>
              <a:t>come</a:t>
            </a:r>
            <a:r>
              <a:rPr lang="pl-PL" sz="2000" dirty="0"/>
              <a:t> and </a:t>
            </a:r>
            <a:r>
              <a:rPr lang="pl-PL" sz="2000" dirty="0" err="1"/>
              <a:t>check</a:t>
            </a:r>
            <a:r>
              <a:rPr lang="pl-PL" sz="2000" dirty="0"/>
              <a:t> </a:t>
            </a:r>
            <a:r>
              <a:rPr lang="pl-PL" sz="2000" dirty="0">
                <a:sym typeface="Wingdings" panose="05000000000000000000" pitchFamily="2" charset="2"/>
              </a:rPr>
              <a:t> </a:t>
            </a:r>
            <a:endParaRPr lang="pl-PL" sz="2000" dirty="0"/>
          </a:p>
          <a:p>
            <a:pPr marL="107950" indent="0" eaLnBrk="1" hangingPunct="1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pl-PL" sz="2400" dirty="0"/>
          </a:p>
          <a:p>
            <a:pPr marL="107950" indent="0" eaLnBrk="1" hangingPunct="1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pl-PL" sz="2400" dirty="0"/>
          </a:p>
          <a:p>
            <a:pPr marL="107950" indent="0" eaLnBrk="1" hangingPunct="1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02603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7632576" cy="576064"/>
          </a:xfrm>
          <a:noFill/>
        </p:spPr>
        <p:txBody>
          <a:bodyPr lIns="0" tIns="0" rIns="0" bIns="0" anchor="ctr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br>
              <a:rPr lang="pl-PL" dirty="0"/>
            </a:br>
            <a:r>
              <a:rPr lang="pl-PL" dirty="0" err="1"/>
              <a:t>Documents</a:t>
            </a:r>
            <a:r>
              <a:rPr lang="pl-PL" dirty="0"/>
              <a:t> to </a:t>
            </a:r>
            <a:r>
              <a:rPr lang="pl-PL" dirty="0" err="1"/>
              <a:t>submit</a:t>
            </a:r>
            <a:br>
              <a:rPr lang="pl-PL" dirty="0"/>
            </a:br>
            <a:endParaRPr lang="pl-PL" sz="2400" dirty="0">
              <a:solidFill>
                <a:srgbClr val="74C6C7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980728"/>
            <a:ext cx="7632576" cy="5688632"/>
          </a:xfrm>
        </p:spPr>
        <p:txBody>
          <a:bodyPr/>
          <a:lstStyle/>
          <a:p>
            <a:pPr marL="431800" indent="-323850" eaLnBrk="1" hangingPunct="1"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US" sz="1800" dirty="0"/>
              <a:t>application form </a:t>
            </a:r>
          </a:p>
          <a:p>
            <a:pPr marL="831850" lvl="1" indent="-323850" eaLnBrk="1" hangingPunct="1"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US" sz="1100" dirty="0">
                <a:solidFill>
                  <a:srgbClr val="009999"/>
                </a:solidFill>
              </a:rPr>
              <a:t>Link to the form you can find here (choose: Applications - temporary residence permit) : </a:t>
            </a:r>
            <a:r>
              <a:rPr lang="en-US" sz="1100" dirty="0">
                <a:solidFill>
                  <a:srgbClr val="009999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https://migrant.poznan.uw.gov.pl/en/do-pobrania/applications-temporary-residence-permit-forms-proceedings-started-after-april-27-2019</a:t>
            </a:r>
            <a:r>
              <a:rPr lang="pl-PL" sz="1100" dirty="0">
                <a:solidFill>
                  <a:srgbClr val="009999"/>
                </a:solidFill>
              </a:rPr>
              <a:t> </a:t>
            </a:r>
            <a:r>
              <a:rPr lang="en-US" sz="1100" dirty="0">
                <a:solidFill>
                  <a:srgbClr val="009999"/>
                </a:solidFill>
              </a:rPr>
              <a:t> </a:t>
            </a:r>
            <a:endParaRPr lang="pl-PL" sz="1100" dirty="0">
              <a:solidFill>
                <a:srgbClr val="009999"/>
              </a:solidFill>
            </a:endParaRPr>
          </a:p>
          <a:p>
            <a:pPr marL="831850" lvl="1" indent="-323850" eaLnBrk="1" hangingPunct="1"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US" b="1" dirty="0"/>
              <a:t>Fill</a:t>
            </a:r>
            <a:r>
              <a:rPr lang="pl-PL" b="1" dirty="0" err="1"/>
              <a:t>ed</a:t>
            </a:r>
            <a:r>
              <a:rPr lang="en-US" b="1" dirty="0"/>
              <a:t> out online application forms at MOS</a:t>
            </a:r>
            <a:r>
              <a:rPr lang="pl-PL" b="1" dirty="0"/>
              <a:t> </a:t>
            </a:r>
            <a:r>
              <a:rPr lang="pl-PL" b="1" dirty="0">
                <a:hlinkClick r:id="rId5"/>
              </a:rPr>
              <a:t>https://www.mos.cudzoziemcy.gov.pl/</a:t>
            </a:r>
            <a:r>
              <a:rPr lang="pl-PL" b="1" dirty="0"/>
              <a:t>  </a:t>
            </a:r>
            <a:r>
              <a:rPr lang="pl-PL" sz="1600" b="1" dirty="0"/>
              <a:t>              </a:t>
            </a:r>
            <a:endParaRPr lang="en-US" sz="1600" b="1" dirty="0">
              <a:solidFill>
                <a:srgbClr val="009999"/>
              </a:solidFill>
            </a:endParaRPr>
          </a:p>
          <a:p>
            <a:pPr marL="431800" indent="-323850" eaLnBrk="1" hangingPunct="1"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US" sz="1800" dirty="0"/>
              <a:t>photocopy of your passport (original needs to be shown)</a:t>
            </a:r>
          </a:p>
          <a:p>
            <a:pPr marL="431800" indent="-323850" eaLnBrk="1" hangingPunct="1"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US" sz="1800" dirty="0"/>
              <a:t>proof of payment of the stamp duty -  340 PLN</a:t>
            </a:r>
          </a:p>
          <a:p>
            <a:pPr marL="431800" indent="-323850" eaLnBrk="1" hangingPunct="1"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US" sz="1800" dirty="0"/>
              <a:t>4 biometric PHOTOS (face front, not older than 6 months)</a:t>
            </a:r>
          </a:p>
          <a:p>
            <a:pPr marL="431800" indent="-323850" eaLnBrk="1" hangingPunct="1"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US" sz="1800" dirty="0"/>
              <a:t>current proof of valid health insurance </a:t>
            </a:r>
          </a:p>
          <a:p>
            <a:pPr marL="431800" indent="-323850" eaLnBrk="1" hangingPunct="1"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US" sz="1800" dirty="0"/>
              <a:t>current documents confirming financial resources</a:t>
            </a:r>
          </a:p>
          <a:p>
            <a:pPr marL="431800" indent="-323850" eaLnBrk="1" hangingPunct="1"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US" sz="1800" dirty="0"/>
              <a:t>current confirmation letter from university (in Polish)</a:t>
            </a:r>
          </a:p>
          <a:p>
            <a:pPr marL="431800" indent="-323850" eaLnBrk="1" hangingPunct="1"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US" sz="1800" dirty="0"/>
              <a:t>a filled in and signed declaration regarding housing costs </a:t>
            </a:r>
          </a:p>
          <a:p>
            <a:pPr marL="831850" lvl="1" indent="-323850" eaLnBrk="1" hangingPunct="1"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US" sz="1200" dirty="0">
                <a:solidFill>
                  <a:srgbClr val="009999"/>
                </a:solidFill>
              </a:rPr>
              <a:t>link to the form you can find here: </a:t>
            </a:r>
            <a:r>
              <a:rPr lang="en-US" sz="1200" dirty="0">
                <a:solidFill>
                  <a:srgbClr val="009999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https://migrant.poznan.uw.gov.pl/en/do-pobrania/declaration-regarding-cost-housing-students</a:t>
            </a:r>
            <a:r>
              <a:rPr lang="pl-PL" sz="1200" dirty="0">
                <a:solidFill>
                  <a:srgbClr val="009999"/>
                </a:solidFill>
              </a:rPr>
              <a:t> </a:t>
            </a:r>
            <a:r>
              <a:rPr lang="en-US" sz="1200" dirty="0">
                <a:solidFill>
                  <a:srgbClr val="009999"/>
                </a:solidFill>
              </a:rPr>
              <a:t> </a:t>
            </a:r>
          </a:p>
          <a:p>
            <a:pPr marL="908050" lvl="2" indent="0" eaLnBrk="1" hangingPunct="1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en-US" sz="200" dirty="0"/>
          </a:p>
          <a:p>
            <a:pPr marL="431800" indent="-323850" eaLnBrk="1" hangingPunct="1">
              <a:buSzPct val="183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pl-PL" sz="1200" dirty="0"/>
          </a:p>
          <a:p>
            <a:pPr marL="431800" indent="-323850" eaLnBrk="1" hangingPunct="1">
              <a:buSzPct val="183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pl-PL" sz="1200" dirty="0"/>
          </a:p>
          <a:p>
            <a:pPr marL="431800" indent="-323850" eaLnBrk="1" hangingPunct="1">
              <a:buSzPct val="183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en-US" sz="1200" dirty="0"/>
          </a:p>
          <a:p>
            <a:pPr marL="431800" indent="-323850" eaLnBrk="1" hangingPunct="1">
              <a:buSzPct val="183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en-US" sz="1200" dirty="0"/>
          </a:p>
          <a:p>
            <a:pPr marL="431800" indent="-323850" eaLnBrk="1" hangingPunct="1">
              <a:buSzPct val="183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en-US" sz="1200" dirty="0"/>
          </a:p>
          <a:p>
            <a:pPr marL="431800" indent="-323850" eaLnBrk="1" hangingPunct="1">
              <a:buSzPct val="183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en-US" sz="1200" dirty="0"/>
          </a:p>
          <a:p>
            <a:pPr marL="107950" indent="0" eaLnBrk="1" hangingPunct="1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en-US" sz="1200" dirty="0"/>
          </a:p>
          <a:p>
            <a:pPr marL="431800" indent="-323850" eaLnBrk="1" hangingPunct="1">
              <a:buSzPct val="183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pl-PL" sz="1200" dirty="0"/>
          </a:p>
          <a:p>
            <a:pPr marL="431800" indent="-323850" eaLnBrk="1" hangingPunct="1">
              <a:buSzPct val="183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en-US" sz="1200" dirty="0"/>
          </a:p>
          <a:p>
            <a:pPr marL="431800" indent="-323850" eaLnBrk="1" hangingPunct="1">
              <a:buSzPct val="183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en-US" dirty="0"/>
          </a:p>
          <a:p>
            <a:pPr marL="431800" indent="-323850" eaLnBrk="1" hangingPunct="1">
              <a:buSzPct val="183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pl-PL" dirty="0"/>
          </a:p>
          <a:p>
            <a:pPr marL="431800" indent="-323850" eaLnBrk="1" hangingPunct="1">
              <a:buSzPct val="183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pl-PL" dirty="0"/>
          </a:p>
          <a:p>
            <a:pPr marL="431800" indent="-323850" eaLnBrk="1" hangingPunct="1">
              <a:buSzPct val="183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44111632-CF3F-4937-9DDA-B74BF1BD32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4248" y="1916832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61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braz zawierający tekst, zrzut ekranu, logo, Czcionka&#10;&#10;Opis wygenerowany automatycznie">
            <a:extLst>
              <a:ext uri="{FF2B5EF4-FFF2-40B4-BE49-F238E27FC236}">
                <a16:creationId xmlns:a16="http://schemas.microsoft.com/office/drawing/2014/main" id="{EF595528-5048-8EF9-EB8C-A8BF5D1DD1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42" y="903116"/>
            <a:ext cx="3822187" cy="5406204"/>
          </a:xfrm>
          <a:prstGeom prst="rect">
            <a:avLst/>
          </a:prstGeom>
        </p:spPr>
      </p:pic>
      <p:pic>
        <p:nvPicPr>
          <p:cNvPr id="8" name="Obraz 7" descr="Obraz zawierający tekst, zrzut ekranu, Czcionka, logo&#10;&#10;Opis wygenerowany automatycznie">
            <a:extLst>
              <a:ext uri="{FF2B5EF4-FFF2-40B4-BE49-F238E27FC236}">
                <a16:creationId xmlns:a16="http://schemas.microsoft.com/office/drawing/2014/main" id="{96A21377-A61B-C7CE-AE0D-CA57601F7F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581" y="903116"/>
            <a:ext cx="4017899" cy="568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585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078D4B-E8CC-4545-963D-25D031CCB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188639"/>
            <a:ext cx="7344816" cy="576065"/>
          </a:xfrm>
        </p:spPr>
        <p:txBody>
          <a:bodyPr/>
          <a:lstStyle/>
          <a:p>
            <a:r>
              <a:rPr lang="pl-PL" sz="2800" dirty="0" err="1"/>
              <a:t>Confirmation</a:t>
            </a:r>
            <a:r>
              <a:rPr lang="pl-PL" sz="2800" dirty="0"/>
              <a:t> </a:t>
            </a:r>
            <a:r>
              <a:rPr lang="pl-PL" sz="2800" dirty="0" err="1"/>
              <a:t>letter</a:t>
            </a:r>
            <a:r>
              <a:rPr lang="pl-PL" sz="2800" dirty="0"/>
              <a:t> from </a:t>
            </a:r>
            <a:r>
              <a:rPr lang="pl-PL" sz="2800" dirty="0" err="1"/>
              <a:t>university</a:t>
            </a:r>
            <a:r>
              <a:rPr lang="pl-PL" sz="2800" dirty="0"/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9AA65C8-435B-4665-8BB8-73504CFDF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3"/>
            <a:ext cx="8228013" cy="5472608"/>
          </a:xfrm>
        </p:spPr>
        <p:txBody>
          <a:bodyPr/>
          <a:lstStyle/>
          <a:p>
            <a:pPr marL="431800" indent="-323850" eaLnBrk="1" hangingPunct="1">
              <a:buSzPct val="183000"/>
              <a:buBlip>
                <a:blip r:embed="rId2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pl-PL" sz="2400" dirty="0"/>
              <a:t>C</a:t>
            </a:r>
            <a:r>
              <a:rPr lang="en-US" sz="2400" dirty="0" err="1"/>
              <a:t>onfirmation</a:t>
            </a:r>
            <a:r>
              <a:rPr lang="en-US" sz="2400" dirty="0"/>
              <a:t> letter from university</a:t>
            </a:r>
            <a:endParaRPr lang="pl-PL" sz="2400" dirty="0"/>
          </a:p>
          <a:p>
            <a:pPr marL="1231900" lvl="2" indent="-323850" eaLnBrk="1" hangingPunct="1">
              <a:buSzPct val="183000"/>
              <a:buBlip>
                <a:blip r:embed="rId2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pl-PL" sz="1600" dirty="0" err="1"/>
              <a:t>Signed</a:t>
            </a:r>
            <a:r>
              <a:rPr lang="pl-PL" sz="1600" dirty="0"/>
              <a:t> by </a:t>
            </a:r>
            <a:r>
              <a:rPr lang="pl-PL" sz="1600" dirty="0" err="1"/>
              <a:t>authorised</a:t>
            </a:r>
            <a:r>
              <a:rPr lang="pl-PL" sz="1600" dirty="0"/>
              <a:t> person (</a:t>
            </a:r>
            <a:r>
              <a:rPr lang="pl-PL" sz="1600" dirty="0" err="1"/>
              <a:t>rector</a:t>
            </a:r>
            <a:r>
              <a:rPr lang="pl-PL" sz="1600" dirty="0"/>
              <a:t>/person </a:t>
            </a:r>
            <a:r>
              <a:rPr lang="pl-PL" sz="1600" dirty="0" err="1"/>
              <a:t>authorised</a:t>
            </a:r>
            <a:r>
              <a:rPr lang="pl-PL" sz="1600" dirty="0"/>
              <a:t> by </a:t>
            </a:r>
            <a:r>
              <a:rPr lang="pl-PL" sz="1600" dirty="0" err="1"/>
              <a:t>rector</a:t>
            </a:r>
            <a:r>
              <a:rPr lang="pl-PL" sz="1600" dirty="0"/>
              <a:t>)</a:t>
            </a:r>
          </a:p>
          <a:p>
            <a:pPr marL="1231900" lvl="2" indent="-323850" eaLnBrk="1" hangingPunct="1">
              <a:buSzPct val="183000"/>
              <a:buBlip>
                <a:blip r:embed="rId2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US" sz="1600" dirty="0"/>
              <a:t>Valid for a given semester</a:t>
            </a:r>
            <a:r>
              <a:rPr lang="pl-PL" sz="1600" dirty="0"/>
              <a:t>!</a:t>
            </a:r>
          </a:p>
          <a:p>
            <a:pPr marL="1231900" lvl="2" indent="-323850" eaLnBrk="1" hangingPunct="1">
              <a:buSzPct val="183000"/>
              <a:buBlip>
                <a:blip r:embed="rId2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pl-PL" sz="1600" dirty="0" err="1"/>
              <a:t>Prepared</a:t>
            </a:r>
            <a:r>
              <a:rPr lang="pl-PL" sz="1600" dirty="0"/>
              <a:t> on the </a:t>
            </a:r>
            <a:r>
              <a:rPr lang="pl-PL" sz="1600" dirty="0" err="1"/>
              <a:t>correct</a:t>
            </a:r>
            <a:r>
              <a:rPr lang="pl-PL" sz="1600" dirty="0"/>
              <a:t> form</a:t>
            </a:r>
          </a:p>
          <a:p>
            <a:pPr marL="1231900" lvl="2" indent="-323850" eaLnBrk="1" hangingPunct="1">
              <a:buSzPct val="183000"/>
              <a:buBlip>
                <a:blip r:embed="rId2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pl-PL" sz="1600" dirty="0"/>
              <a:t>With </a:t>
            </a:r>
            <a:r>
              <a:rPr lang="en-US" sz="1600" dirty="0"/>
              <a:t>a copy of the evaluation card</a:t>
            </a:r>
            <a:r>
              <a:rPr lang="pl-PL" sz="1600" dirty="0"/>
              <a:t> </a:t>
            </a:r>
            <a:r>
              <a:rPr lang="pl-PL" sz="1600" dirty="0" err="1"/>
              <a:t>included</a:t>
            </a:r>
            <a:r>
              <a:rPr lang="pl-PL" sz="1600" dirty="0"/>
              <a:t> (</a:t>
            </a:r>
            <a:r>
              <a:rPr lang="pl-PL" sz="1600" dirty="0" err="1"/>
              <a:t>when</a:t>
            </a:r>
            <a:r>
              <a:rPr lang="pl-PL" sz="1600" dirty="0"/>
              <a:t> </a:t>
            </a:r>
            <a:r>
              <a:rPr lang="pl-PL" sz="1600" dirty="0" err="1"/>
              <a:t>continueing</a:t>
            </a:r>
            <a:r>
              <a:rPr lang="pl-PL" sz="1600" dirty="0"/>
              <a:t> </a:t>
            </a:r>
            <a:r>
              <a:rPr lang="pl-PL" sz="1600" dirty="0" err="1"/>
              <a:t>studies</a:t>
            </a:r>
            <a:r>
              <a:rPr lang="pl-PL" sz="1600" dirty="0"/>
              <a:t>)</a:t>
            </a:r>
          </a:p>
          <a:p>
            <a:pPr marL="1231900" lvl="2" indent="-323850" eaLnBrk="1" hangingPunct="1">
              <a:buSzPct val="183000"/>
              <a:buBlip>
                <a:blip r:embed="rId2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en-US" sz="1200" dirty="0"/>
          </a:p>
          <a:p>
            <a:pPr marL="431800" indent="-323850" eaLnBrk="1" hangingPunct="1">
              <a:buSzPct val="183000"/>
              <a:buBlip>
                <a:blip r:embed="rId2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US" sz="2400" dirty="0"/>
              <a:t>Proof of payment of the tuition fee</a:t>
            </a:r>
            <a:endParaRPr lang="pl-PL" sz="2400" dirty="0"/>
          </a:p>
          <a:p>
            <a:pPr marL="1231900" lvl="2" indent="-323850" eaLnBrk="1" hangingPunct="1">
              <a:buSzPct val="183000"/>
              <a:buBlip>
                <a:blip r:embed="rId2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US" sz="1400" dirty="0"/>
              <a:t>Information </a:t>
            </a:r>
            <a:r>
              <a:rPr lang="pl-PL" sz="1400" dirty="0" err="1"/>
              <a:t>regarding</a:t>
            </a:r>
            <a:r>
              <a:rPr lang="en-US" sz="1400" dirty="0"/>
              <a:t> the payment of the tuition fee in the </a:t>
            </a:r>
            <a:r>
              <a:rPr lang="en-US" sz="1400" u="sng" dirty="0"/>
              <a:t>current</a:t>
            </a:r>
            <a:r>
              <a:rPr lang="en-US" sz="1400" dirty="0"/>
              <a:t> semester, included in the above-mentioned </a:t>
            </a:r>
            <a:r>
              <a:rPr lang="pl-PL" sz="1400" dirty="0" err="1"/>
              <a:t>confirmation</a:t>
            </a:r>
            <a:r>
              <a:rPr lang="pl-PL" sz="1400" dirty="0"/>
              <a:t> </a:t>
            </a:r>
            <a:r>
              <a:rPr lang="pl-PL" sz="1400" dirty="0" err="1"/>
              <a:t>letter</a:t>
            </a:r>
            <a:r>
              <a:rPr lang="pl-PL" sz="1400" dirty="0"/>
              <a:t> </a:t>
            </a:r>
          </a:p>
          <a:p>
            <a:pPr marL="1231900" lvl="2" indent="-323850" eaLnBrk="1" hangingPunct="1">
              <a:buSzPct val="183000"/>
              <a:buBlip>
                <a:blip r:embed="rId2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US" sz="1400" dirty="0"/>
              <a:t>A separate certificate from the university confirming the payment of tuition fees in a given semester</a:t>
            </a:r>
            <a:r>
              <a:rPr lang="pl-PL" sz="1400" dirty="0"/>
              <a:t>/</a:t>
            </a:r>
            <a:r>
              <a:rPr lang="pl-PL" sz="1400" dirty="0" err="1"/>
              <a:t>academic</a:t>
            </a:r>
            <a:r>
              <a:rPr lang="pl-PL" sz="1400" dirty="0"/>
              <a:t> </a:t>
            </a:r>
            <a:r>
              <a:rPr lang="pl-PL" sz="1400" dirty="0" err="1"/>
              <a:t>year</a:t>
            </a:r>
            <a:endParaRPr lang="pl-PL" sz="1400" dirty="0"/>
          </a:p>
          <a:p>
            <a:pPr marL="1231900" lvl="2" indent="-323850" eaLnBrk="1" hangingPunct="1">
              <a:buSzPct val="183000"/>
              <a:buBlip>
                <a:blip r:embed="rId2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US" sz="1400" dirty="0"/>
              <a:t>Information on exemption from tuition fees </a:t>
            </a:r>
            <a:r>
              <a:rPr lang="pl-PL" sz="1400" dirty="0" err="1"/>
              <a:t>included</a:t>
            </a:r>
            <a:r>
              <a:rPr lang="en-US" sz="1400" dirty="0"/>
              <a:t> in the above-mentioned certificate of continuing studies</a:t>
            </a:r>
            <a:endParaRPr lang="pl-PL" sz="1400" dirty="0"/>
          </a:p>
          <a:p>
            <a:pPr marL="1231900" lvl="2" indent="-323850" eaLnBrk="1" hangingPunct="1">
              <a:buSzPct val="183000"/>
              <a:buBlip>
                <a:blip r:embed="rId2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US" sz="1400" dirty="0"/>
              <a:t>Proof of payment of the tuition fee for a given semester / year of study with a document confirming the amount of tuition fees (contract concluded with the university, etc.)</a:t>
            </a:r>
            <a:endParaRPr lang="en-US" sz="12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4552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323528" y="332657"/>
            <a:ext cx="8352928" cy="1800200"/>
          </a:xfrm>
          <a:noFill/>
        </p:spPr>
        <p:txBody>
          <a:bodyPr lIns="0" tIns="0" rIns="0" bIns="0" anchor="ctr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l-PL" dirty="0" err="1"/>
              <a:t>Health</a:t>
            </a:r>
            <a:r>
              <a:rPr lang="pl-PL" dirty="0"/>
              <a:t> </a:t>
            </a:r>
            <a:r>
              <a:rPr lang="pl-PL" dirty="0" err="1"/>
              <a:t>Insurance</a:t>
            </a:r>
            <a:br>
              <a:rPr lang="pl-PL" dirty="0"/>
            </a:br>
            <a:r>
              <a:rPr lang="pl-PL" sz="2400" dirty="0" err="1">
                <a:solidFill>
                  <a:srgbClr val="00A6AA"/>
                </a:solidFill>
              </a:rPr>
              <a:t>Private</a:t>
            </a:r>
            <a:r>
              <a:rPr lang="pl-PL" sz="2400" dirty="0">
                <a:solidFill>
                  <a:srgbClr val="00A6AA"/>
                </a:solidFill>
              </a:rPr>
              <a:t> </a:t>
            </a:r>
            <a:r>
              <a:rPr lang="pl-PL" sz="2400" dirty="0" err="1">
                <a:solidFill>
                  <a:srgbClr val="00A6AA"/>
                </a:solidFill>
              </a:rPr>
              <a:t>health</a:t>
            </a:r>
            <a:r>
              <a:rPr lang="pl-PL" sz="2400" dirty="0">
                <a:solidFill>
                  <a:srgbClr val="00A6AA"/>
                </a:solidFill>
              </a:rPr>
              <a:t> </a:t>
            </a:r>
            <a:r>
              <a:rPr lang="pl-PL" sz="2400" dirty="0" err="1">
                <a:solidFill>
                  <a:srgbClr val="00A6AA"/>
                </a:solidFill>
              </a:rPr>
              <a:t>insurance</a:t>
            </a:r>
            <a:r>
              <a:rPr lang="pl-PL" sz="2400" dirty="0">
                <a:solidFill>
                  <a:srgbClr val="00A6AA"/>
                </a:solidFill>
              </a:rPr>
              <a:t>              </a:t>
            </a:r>
            <a:r>
              <a:rPr lang="en-US" sz="2400" dirty="0">
                <a:solidFill>
                  <a:srgbClr val="00A6AA"/>
                </a:solidFill>
              </a:rPr>
              <a:t>Contract with NFZ </a:t>
            </a:r>
            <a:br>
              <a:rPr lang="en-US" sz="2400" dirty="0">
                <a:solidFill>
                  <a:srgbClr val="00A6AA"/>
                </a:solidFill>
              </a:rPr>
            </a:br>
            <a:r>
              <a:rPr lang="en-US" sz="1600" dirty="0">
                <a:solidFill>
                  <a:srgbClr val="00A6AA"/>
                </a:solidFill>
              </a:rPr>
              <a:t>                                                   </a:t>
            </a:r>
            <a:r>
              <a:rPr lang="pl-PL" sz="1600" dirty="0">
                <a:solidFill>
                  <a:srgbClr val="00A6AA"/>
                </a:solidFill>
              </a:rPr>
              <a:t>                                            </a:t>
            </a:r>
            <a:r>
              <a:rPr lang="en-US" sz="1600" dirty="0">
                <a:solidFill>
                  <a:srgbClr val="00A6AA"/>
                </a:solidFill>
              </a:rPr>
              <a:t>(National Health System)</a:t>
            </a:r>
            <a:br>
              <a:rPr lang="pl-PL" sz="1600" dirty="0">
                <a:solidFill>
                  <a:srgbClr val="00A6AA"/>
                </a:solidFill>
              </a:rPr>
            </a:br>
            <a:r>
              <a:rPr lang="pl-PL" sz="2400" dirty="0">
                <a:solidFill>
                  <a:srgbClr val="00A6AA"/>
                </a:solidFill>
              </a:rPr>
              <a:t>                                                   </a:t>
            </a:r>
            <a:endParaRPr lang="pl-PL" sz="1200" dirty="0">
              <a:solidFill>
                <a:srgbClr val="74C6C7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3049" y="2132856"/>
            <a:ext cx="4536504" cy="4608511"/>
          </a:xfrm>
        </p:spPr>
        <p:txBody>
          <a:bodyPr/>
          <a:lstStyle/>
          <a:p>
            <a:pPr marL="431800" indent="-323850" eaLnBrk="1" hangingPunct="1"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1800" dirty="0"/>
              <a:t>Insurance must cover all medical expenses in Poland</a:t>
            </a:r>
          </a:p>
          <a:p>
            <a:pPr marL="431800" indent="-323850" eaLnBrk="1" hangingPunct="1"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1800" dirty="0"/>
              <a:t>Insurance must be valid on the day when the permit is granted</a:t>
            </a:r>
          </a:p>
          <a:p>
            <a:pPr marL="431800" indent="-323850" eaLnBrk="1" hangingPunct="1"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1800" dirty="0"/>
              <a:t>Original policy must be presented</a:t>
            </a:r>
          </a:p>
          <a:p>
            <a:pPr marL="431800" indent="-323850" eaLnBrk="1" hangingPunct="1"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1800" dirty="0"/>
              <a:t>Contract &amp; proof of payments</a:t>
            </a:r>
          </a:p>
          <a:p>
            <a:pPr marL="831850" lvl="1" indent="-323850" eaLnBrk="1" hangingPunct="1"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1200" i="1" dirty="0"/>
              <a:t>If insurance is not in Polish it should be submitted together with official translation into Polish </a:t>
            </a:r>
            <a:endParaRPr lang="pl-PL" sz="1200" i="1" dirty="0"/>
          </a:p>
          <a:p>
            <a:pPr marL="831850" lvl="1" indent="-323850" eaLnBrk="1" hangingPunct="1"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1200" i="1" dirty="0"/>
              <a:t>If the policy is concluded electronically, this must be clearly </a:t>
            </a:r>
            <a:r>
              <a:rPr lang="pl-PL" sz="1200" i="1" dirty="0" err="1"/>
              <a:t>indicated</a:t>
            </a:r>
            <a:r>
              <a:rPr lang="pl-PL" sz="1200" i="1" dirty="0"/>
              <a:t> in</a:t>
            </a:r>
            <a:r>
              <a:rPr lang="en-US" sz="1200" i="1" dirty="0"/>
              <a:t> the document (e.g.,</a:t>
            </a:r>
            <a:r>
              <a:rPr lang="pl-PL" sz="1200" i="1" dirty="0"/>
              <a:t> </a:t>
            </a:r>
            <a:r>
              <a:rPr lang="en-US" sz="1200" i="1" dirty="0"/>
              <a:t>electronic document); failure to do so requires submission of the original document signed by a representative of the insurance agency (original for reference)</a:t>
            </a:r>
            <a:endParaRPr lang="pl-PL" sz="1200" i="1" dirty="0"/>
          </a:p>
          <a:p>
            <a:pPr marL="831850" lvl="1" indent="-323850" eaLnBrk="1" hangingPunct="1"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1200" i="1" dirty="0"/>
              <a:t>Electronically signed documents must be submitted electronically to allow signature verification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077740" y="2174503"/>
            <a:ext cx="3888432" cy="35386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174750" lvl="1" indent="-323850" hangingPunct="1">
              <a:lnSpc>
                <a:spcPct val="102000"/>
              </a:lnSpc>
              <a:spcAft>
                <a:spcPts val="1413"/>
              </a:spcAft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kern="0" dirty="0">
                <a:solidFill>
                  <a:srgbClr val="00638E"/>
                </a:solidFill>
                <a:latin typeface="+mn-lt"/>
                <a:ea typeface="+mn-ea"/>
              </a:rPr>
              <a:t>Original contract</a:t>
            </a:r>
          </a:p>
          <a:p>
            <a:pPr marL="1174750" lvl="1" indent="-323850" hangingPunct="1">
              <a:lnSpc>
                <a:spcPct val="102000"/>
              </a:lnSpc>
              <a:spcAft>
                <a:spcPts val="1413"/>
              </a:spcAft>
              <a:buSzPct val="183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kern="0" dirty="0">
                <a:solidFill>
                  <a:srgbClr val="00638E"/>
                </a:solidFill>
                <a:latin typeface="+mn-lt"/>
                <a:ea typeface="+mn-ea"/>
              </a:rPr>
              <a:t>proof of payment of insurance </a:t>
            </a:r>
            <a:r>
              <a:rPr lang="pl-PL" kern="0" dirty="0" err="1">
                <a:solidFill>
                  <a:srgbClr val="00638E"/>
                </a:solidFill>
                <a:latin typeface="+mn-lt"/>
                <a:ea typeface="+mn-ea"/>
              </a:rPr>
              <a:t>fees</a:t>
            </a:r>
            <a:r>
              <a:rPr lang="en-US" kern="0" dirty="0">
                <a:solidFill>
                  <a:srgbClr val="00638E"/>
                </a:solidFill>
                <a:latin typeface="+mn-lt"/>
                <a:ea typeface="+mn-ea"/>
              </a:rPr>
              <a:t>, </a:t>
            </a:r>
            <a:r>
              <a:rPr lang="en-US" b="1" kern="0" dirty="0">
                <a:solidFill>
                  <a:srgbClr val="00638E"/>
                </a:solidFill>
                <a:latin typeface="+mn-lt"/>
                <a:ea typeface="+mn-ea"/>
              </a:rPr>
              <a:t>paid on time!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Open Sans"/>
        <a:ea typeface="Microsoft YaHei"/>
        <a:cs typeface=""/>
      </a:majorFont>
      <a:minorFont>
        <a:latin typeface="Open Sans"/>
        <a:ea typeface="Microsoft YaHei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1610</TotalTime>
  <Words>1575</Words>
  <Application>Microsoft Office PowerPoint</Application>
  <PresentationFormat>Pokaz na ekranie (4:3)</PresentationFormat>
  <Paragraphs>245</Paragraphs>
  <Slides>22</Slides>
  <Notes>13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8" baseType="lpstr">
      <vt:lpstr>Arial</vt:lpstr>
      <vt:lpstr>Calibri</vt:lpstr>
      <vt:lpstr>Open Sans</vt:lpstr>
      <vt:lpstr>Times New Roman</vt:lpstr>
      <vt:lpstr>Wingdings</vt:lpstr>
      <vt:lpstr>Motyw pakietu Office</vt:lpstr>
      <vt:lpstr>Prezentacja programu PowerPoint</vt:lpstr>
      <vt:lpstr>Table of content </vt:lpstr>
      <vt:lpstr>Legalisation   procedures – temporary residence permit for non EU full-time students  </vt:lpstr>
      <vt:lpstr>Apllying for residence</vt:lpstr>
      <vt:lpstr>Immigration Consulting Point at AMU WELCOME CENTER</vt:lpstr>
      <vt:lpstr> Documents to submit </vt:lpstr>
      <vt:lpstr>Prezentacja programu PowerPoint</vt:lpstr>
      <vt:lpstr>Confirmation letter from university </vt:lpstr>
      <vt:lpstr>Health Insurance Private health insurance              Contract with NFZ                                                                                                 (National Health System)                                                    </vt:lpstr>
      <vt:lpstr>Financial resources 776PLN per month (600zł if family members are in Poland), after deducting cost of housing*, with reference to the period of studies  </vt:lpstr>
      <vt:lpstr>Housing costs</vt:lpstr>
      <vt:lpstr>Prezentacja programu PowerPoint</vt:lpstr>
      <vt:lpstr> Common mistakes </vt:lpstr>
      <vt:lpstr>Duration of the residence permit </vt:lpstr>
      <vt:lpstr>Residence card </vt:lpstr>
      <vt:lpstr>Important matters </vt:lpstr>
      <vt:lpstr>Bank account numbers</vt:lpstr>
      <vt:lpstr> Temporary residence permit – do it yourself  5 steps to submit an application - it's simple ! </vt:lpstr>
      <vt:lpstr>Legalisation   Procedure - EU citizens+Switzerland and Norway </vt:lpstr>
      <vt:lpstr>EU Students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Asia</dc:creator>
  <cp:lastModifiedBy>Joanna Ciesielczak</cp:lastModifiedBy>
  <cp:revision>192</cp:revision>
  <cp:lastPrinted>1601-01-01T00:00:00Z</cp:lastPrinted>
  <dcterms:created xsi:type="dcterms:W3CDTF">1601-01-01T00:00:00Z</dcterms:created>
  <dcterms:modified xsi:type="dcterms:W3CDTF">2024-08-06T08:17:05Z</dcterms:modified>
</cp:coreProperties>
</file>